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4"/>
  </p:sldMasterIdLst>
  <p:notesMasterIdLst>
    <p:notesMasterId r:id="rId43"/>
  </p:notesMasterIdLst>
  <p:sldIdLst>
    <p:sldId id="256" r:id="rId5"/>
    <p:sldId id="283" r:id="rId6"/>
    <p:sldId id="284" r:id="rId7"/>
    <p:sldId id="285" r:id="rId8"/>
    <p:sldId id="292" r:id="rId9"/>
    <p:sldId id="276" r:id="rId10"/>
    <p:sldId id="286" r:id="rId11"/>
    <p:sldId id="269" r:id="rId12"/>
    <p:sldId id="281" r:id="rId13"/>
    <p:sldId id="282" r:id="rId14"/>
    <p:sldId id="267" r:id="rId15"/>
    <p:sldId id="296" r:id="rId16"/>
    <p:sldId id="277" r:id="rId17"/>
    <p:sldId id="288" r:id="rId18"/>
    <p:sldId id="297" r:id="rId19"/>
    <p:sldId id="287" r:id="rId20"/>
    <p:sldId id="298" r:id="rId21"/>
    <p:sldId id="299" r:id="rId22"/>
    <p:sldId id="301" r:id="rId23"/>
    <p:sldId id="304" r:id="rId24"/>
    <p:sldId id="305" r:id="rId25"/>
    <p:sldId id="306" r:id="rId26"/>
    <p:sldId id="307" r:id="rId27"/>
    <p:sldId id="308" r:id="rId28"/>
    <p:sldId id="309" r:id="rId29"/>
    <p:sldId id="310" r:id="rId30"/>
    <p:sldId id="312" r:id="rId31"/>
    <p:sldId id="313" r:id="rId32"/>
    <p:sldId id="314" r:id="rId33"/>
    <p:sldId id="315" r:id="rId34"/>
    <p:sldId id="316" r:id="rId35"/>
    <p:sldId id="318" r:id="rId36"/>
    <p:sldId id="319" r:id="rId37"/>
    <p:sldId id="311" r:id="rId38"/>
    <p:sldId id="320" r:id="rId39"/>
    <p:sldId id="266" r:id="rId40"/>
    <p:sldId id="302" r:id="rId41"/>
    <p:sldId id="30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F9D3A0-ECB8-4B35-A62B-C972EDF78C38}">
          <p14:sldIdLst>
            <p14:sldId id="256"/>
            <p14:sldId id="283"/>
            <p14:sldId id="284"/>
            <p14:sldId id="285"/>
          </p14:sldIdLst>
        </p14:section>
        <p14:section name="Planning" id="{4675A40F-2887-41E0-B799-0AE834BA8AED}">
          <p14:sldIdLst>
            <p14:sldId id="292"/>
            <p14:sldId id="276"/>
            <p14:sldId id="286"/>
            <p14:sldId id="269"/>
            <p14:sldId id="281"/>
            <p14:sldId id="282"/>
            <p14:sldId id="267"/>
          </p14:sldIdLst>
        </p14:section>
        <p14:section name="Design" id="{EB88F771-4880-4766-B199-E46E380FE5F7}">
          <p14:sldIdLst>
            <p14:sldId id="296"/>
            <p14:sldId id="277"/>
            <p14:sldId id="288"/>
          </p14:sldIdLst>
        </p14:section>
        <p14:section name="Development" id="{6DBA4CD5-544C-407E-A495-AA5FB5973295}">
          <p14:sldIdLst>
            <p14:sldId id="297"/>
            <p14:sldId id="287"/>
          </p14:sldIdLst>
        </p14:section>
        <p14:section name="Testing" id="{6709A4D8-772F-4E19-A4F7-66C00A16DE28}">
          <p14:sldIdLst>
            <p14:sldId id="298"/>
            <p14:sldId id="299"/>
          </p14:sldIdLst>
        </p14:section>
        <p14:section name="Live Demo" id="{C6BBF05F-B133-4BDD-B54F-3C2F3E54E33E}">
          <p14:sldIdLst>
            <p14:sldId id="301"/>
            <p14:sldId id="304"/>
            <p14:sldId id="305"/>
            <p14:sldId id="306"/>
            <p14:sldId id="307"/>
            <p14:sldId id="308"/>
            <p14:sldId id="309"/>
            <p14:sldId id="310"/>
            <p14:sldId id="312"/>
            <p14:sldId id="313"/>
            <p14:sldId id="314"/>
            <p14:sldId id="315"/>
            <p14:sldId id="316"/>
            <p14:sldId id="318"/>
            <p14:sldId id="319"/>
            <p14:sldId id="311"/>
            <p14:sldId id="320"/>
          </p14:sldIdLst>
        </p14:section>
        <p14:section name="Closing" id="{55D8CAA5-B6F0-4E43-9F23-5432D3023C2C}">
          <p14:sldIdLst>
            <p14:sldId id="266"/>
            <p14:sldId id="302"/>
            <p14:sldId id="30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E1C25"/>
    <a:srgbClr val="E8E8E8"/>
    <a:srgbClr val="404040"/>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A32720-34A6-422F-BF6F-0C012A0CA5B7}" v="295" dt="2021-04-21T01:59:42.2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81081" autoAdjust="0"/>
  </p:normalViewPr>
  <p:slideViewPr>
    <p:cSldViewPr snapToGrid="0">
      <p:cViewPr varScale="1">
        <p:scale>
          <a:sx n="74" d="100"/>
          <a:sy n="74" d="100"/>
        </p:scale>
        <p:origin x="717" y="3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ell,Cameron" userId="794a59bf-22b1-4f5f-8799-31f375963fae" providerId="ADAL" clId="{6CA32720-34A6-422F-BF6F-0C012A0CA5B7}"/>
    <pc:docChg chg="undo custSel addSld delSld modSld sldOrd addSection delSection modSection">
      <pc:chgData name="Abell,Cameron" userId="794a59bf-22b1-4f5f-8799-31f375963fae" providerId="ADAL" clId="{6CA32720-34A6-422F-BF6F-0C012A0CA5B7}" dt="2021-04-21T02:00:00.077" v="13233" actId="20577"/>
      <pc:docMkLst>
        <pc:docMk/>
      </pc:docMkLst>
      <pc:sldChg chg="modSp mod modNotes modNotesTx">
        <pc:chgData name="Abell,Cameron" userId="794a59bf-22b1-4f5f-8799-31f375963fae" providerId="ADAL" clId="{6CA32720-34A6-422F-BF6F-0C012A0CA5B7}" dt="2021-04-21T02:00:00.077" v="13233" actId="20577"/>
        <pc:sldMkLst>
          <pc:docMk/>
          <pc:sldMk cId="3877868000" sldId="256"/>
        </pc:sldMkLst>
        <pc:spChg chg="mod">
          <ac:chgData name="Abell,Cameron" userId="794a59bf-22b1-4f5f-8799-31f375963fae" providerId="ADAL" clId="{6CA32720-34A6-422F-BF6F-0C012A0CA5B7}" dt="2021-04-21T02:00:00.077" v="13233" actId="20577"/>
          <ac:spMkLst>
            <pc:docMk/>
            <pc:sldMk cId="3877868000" sldId="256"/>
            <ac:spMk id="2" creationId="{5501C793-4B91-498B-BC69-80E55F01201C}"/>
          </ac:spMkLst>
        </pc:spChg>
        <pc:spChg chg="mod">
          <ac:chgData name="Abell,Cameron" userId="794a59bf-22b1-4f5f-8799-31f375963fae" providerId="ADAL" clId="{6CA32720-34A6-422F-BF6F-0C012A0CA5B7}" dt="2021-04-21T01:59:42.237" v="13225"/>
          <ac:spMkLst>
            <pc:docMk/>
            <pc:sldMk cId="3877868000" sldId="256"/>
            <ac:spMk id="3" creationId="{2AD106AE-23C7-43E6-9BE5-91F09D72EE43}"/>
          </ac:spMkLst>
        </pc:spChg>
        <pc:spChg chg="mod">
          <ac:chgData name="Abell,Cameron" userId="794a59bf-22b1-4f5f-8799-31f375963fae" providerId="ADAL" clId="{6CA32720-34A6-422F-BF6F-0C012A0CA5B7}" dt="2021-04-21T01:59:42.237" v="13225"/>
          <ac:spMkLst>
            <pc:docMk/>
            <pc:sldMk cId="3877868000" sldId="256"/>
            <ac:spMk id="15" creationId="{883713F2-7AC7-45EC-B6A8-973F11D8712B}"/>
          </ac:spMkLst>
        </pc:spChg>
      </pc:sldChg>
      <pc:sldChg chg="del">
        <pc:chgData name="Abell,Cameron" userId="794a59bf-22b1-4f5f-8799-31f375963fae" providerId="ADAL" clId="{6CA32720-34A6-422F-BF6F-0C012A0CA5B7}" dt="2021-04-20T02:01:19.030" v="2724" actId="2696"/>
        <pc:sldMkLst>
          <pc:docMk/>
          <pc:sldMk cId="2105449174" sldId="257"/>
        </pc:sldMkLst>
      </pc:sldChg>
      <pc:sldChg chg="del">
        <pc:chgData name="Abell,Cameron" userId="794a59bf-22b1-4f5f-8799-31f375963fae" providerId="ADAL" clId="{6CA32720-34A6-422F-BF6F-0C012A0CA5B7}" dt="2021-04-20T02:01:19.030" v="2724" actId="2696"/>
        <pc:sldMkLst>
          <pc:docMk/>
          <pc:sldMk cId="3936885237" sldId="258"/>
        </pc:sldMkLst>
      </pc:sldChg>
      <pc:sldChg chg="del">
        <pc:chgData name="Abell,Cameron" userId="794a59bf-22b1-4f5f-8799-31f375963fae" providerId="ADAL" clId="{6CA32720-34A6-422F-BF6F-0C012A0CA5B7}" dt="2021-04-20T02:01:19.030" v="2724" actId="2696"/>
        <pc:sldMkLst>
          <pc:docMk/>
          <pc:sldMk cId="2969519331" sldId="259"/>
        </pc:sldMkLst>
      </pc:sldChg>
      <pc:sldChg chg="del">
        <pc:chgData name="Abell,Cameron" userId="794a59bf-22b1-4f5f-8799-31f375963fae" providerId="ADAL" clId="{6CA32720-34A6-422F-BF6F-0C012A0CA5B7}" dt="2021-04-20T02:01:19.030" v="2724" actId="2696"/>
        <pc:sldMkLst>
          <pc:docMk/>
          <pc:sldMk cId="2693926796" sldId="260"/>
        </pc:sldMkLst>
      </pc:sldChg>
      <pc:sldChg chg="del">
        <pc:chgData name="Abell,Cameron" userId="794a59bf-22b1-4f5f-8799-31f375963fae" providerId="ADAL" clId="{6CA32720-34A6-422F-BF6F-0C012A0CA5B7}" dt="2021-04-20T00:25:08.930" v="4" actId="2696"/>
        <pc:sldMkLst>
          <pc:docMk/>
          <pc:sldMk cId="1637041988" sldId="261"/>
        </pc:sldMkLst>
      </pc:sldChg>
      <pc:sldChg chg="del">
        <pc:chgData name="Abell,Cameron" userId="794a59bf-22b1-4f5f-8799-31f375963fae" providerId="ADAL" clId="{6CA32720-34A6-422F-BF6F-0C012A0CA5B7}" dt="2021-04-20T00:25:08.930" v="4" actId="2696"/>
        <pc:sldMkLst>
          <pc:docMk/>
          <pc:sldMk cId="3830466137" sldId="262"/>
        </pc:sldMkLst>
      </pc:sldChg>
      <pc:sldChg chg="del">
        <pc:chgData name="Abell,Cameron" userId="794a59bf-22b1-4f5f-8799-31f375963fae" providerId="ADAL" clId="{6CA32720-34A6-422F-BF6F-0C012A0CA5B7}" dt="2021-04-20T00:25:08.930" v="4" actId="2696"/>
        <pc:sldMkLst>
          <pc:docMk/>
          <pc:sldMk cId="3799664516" sldId="263"/>
        </pc:sldMkLst>
      </pc:sldChg>
      <pc:sldChg chg="addSp modSp mod ord modNotesTx">
        <pc:chgData name="Abell,Cameron" userId="794a59bf-22b1-4f5f-8799-31f375963fae" providerId="ADAL" clId="{6CA32720-34A6-422F-BF6F-0C012A0CA5B7}" dt="2021-04-21T01:59:42.237" v="13225"/>
        <pc:sldMkLst>
          <pc:docMk/>
          <pc:sldMk cId="1007542059" sldId="266"/>
        </pc:sldMkLst>
        <pc:spChg chg="add mod">
          <ac:chgData name="Abell,Cameron" userId="794a59bf-22b1-4f5f-8799-31f375963fae" providerId="ADAL" clId="{6CA32720-34A6-422F-BF6F-0C012A0CA5B7}" dt="2021-04-20T03:51:16.802" v="12840" actId="1076"/>
          <ac:spMkLst>
            <pc:docMk/>
            <pc:sldMk cId="1007542059" sldId="266"/>
            <ac:spMk id="2" creationId="{B21F36F7-0352-4A23-B332-6798BD75DC64}"/>
          </ac:spMkLst>
        </pc:spChg>
        <pc:spChg chg="mod">
          <ac:chgData name="Abell,Cameron" userId="794a59bf-22b1-4f5f-8799-31f375963fae" providerId="ADAL" clId="{6CA32720-34A6-422F-BF6F-0C012A0CA5B7}" dt="2021-04-21T01:59:42.237" v="13225"/>
          <ac:spMkLst>
            <pc:docMk/>
            <pc:sldMk cId="1007542059" sldId="266"/>
            <ac:spMk id="5" creationId="{D2ED9E79-A8B8-4E13-9050-9967462C6A67}"/>
          </ac:spMkLst>
        </pc:spChg>
        <pc:spChg chg="mod">
          <ac:chgData name="Abell,Cameron" userId="794a59bf-22b1-4f5f-8799-31f375963fae" providerId="ADAL" clId="{6CA32720-34A6-422F-BF6F-0C012A0CA5B7}" dt="2021-04-20T03:51:12.038" v="12839" actId="1076"/>
          <ac:spMkLst>
            <pc:docMk/>
            <pc:sldMk cId="1007542059" sldId="266"/>
            <ac:spMk id="7" creationId="{E09F4D1B-73AE-4E79-8A67-A42ACF86D58A}"/>
          </ac:spMkLst>
        </pc:spChg>
        <pc:spChg chg="mod">
          <ac:chgData name="Abell,Cameron" userId="794a59bf-22b1-4f5f-8799-31f375963fae" providerId="ADAL" clId="{6CA32720-34A6-422F-BF6F-0C012A0CA5B7}" dt="2021-04-20T03:51:27.363" v="12842" actId="122"/>
          <ac:spMkLst>
            <pc:docMk/>
            <pc:sldMk cId="1007542059" sldId="266"/>
            <ac:spMk id="8" creationId="{E4F3EB77-B9D2-4A2A-9099-95009D9DF253}"/>
          </ac:spMkLst>
        </pc:spChg>
      </pc:sldChg>
      <pc:sldChg chg="modSp mod modNotesTx">
        <pc:chgData name="Abell,Cameron" userId="794a59bf-22b1-4f5f-8799-31f375963fae" providerId="ADAL" clId="{6CA32720-34A6-422F-BF6F-0C012A0CA5B7}" dt="2021-04-21T01:59:42.237" v="13225"/>
        <pc:sldMkLst>
          <pc:docMk/>
          <pc:sldMk cId="2059158096" sldId="267"/>
        </pc:sldMkLst>
        <pc:spChg chg="mod">
          <ac:chgData name="Abell,Cameron" userId="794a59bf-22b1-4f5f-8799-31f375963fae" providerId="ADAL" clId="{6CA32720-34A6-422F-BF6F-0C012A0CA5B7}" dt="2021-04-20T00:35:34.173" v="128" actId="2711"/>
          <ac:spMkLst>
            <pc:docMk/>
            <pc:sldMk cId="2059158096" sldId="267"/>
            <ac:spMk id="2" creationId="{54389A1B-BCEF-4332-8224-42E2CA1D05B4}"/>
          </ac:spMkLst>
        </pc:spChg>
        <pc:spChg chg="mod">
          <ac:chgData name="Abell,Cameron" userId="794a59bf-22b1-4f5f-8799-31f375963fae" providerId="ADAL" clId="{6CA32720-34A6-422F-BF6F-0C012A0CA5B7}" dt="2021-04-21T01:59:42.237" v="13225"/>
          <ac:spMkLst>
            <pc:docMk/>
            <pc:sldMk cId="2059158096" sldId="267"/>
            <ac:spMk id="5" creationId="{C6F61154-9E25-4EF4-936B-BBC6AF59E280}"/>
          </ac:spMkLst>
        </pc:spChg>
      </pc:sldChg>
      <pc:sldChg chg="modSp mod modNotesTx">
        <pc:chgData name="Abell,Cameron" userId="794a59bf-22b1-4f5f-8799-31f375963fae" providerId="ADAL" clId="{6CA32720-34A6-422F-BF6F-0C012A0CA5B7}" dt="2021-04-21T01:59:42.237" v="13225"/>
        <pc:sldMkLst>
          <pc:docMk/>
          <pc:sldMk cId="3564271186" sldId="269"/>
        </pc:sldMkLst>
        <pc:spChg chg="mod">
          <ac:chgData name="Abell,Cameron" userId="794a59bf-22b1-4f5f-8799-31f375963fae" providerId="ADAL" clId="{6CA32720-34A6-422F-BF6F-0C012A0CA5B7}" dt="2021-04-20T21:59:56.183" v="13185" actId="403"/>
          <ac:spMkLst>
            <pc:docMk/>
            <pc:sldMk cId="3564271186" sldId="269"/>
            <ac:spMk id="2" creationId="{738245D6-DFFF-47AE-9942-3E4753D365F9}"/>
          </ac:spMkLst>
        </pc:spChg>
        <pc:spChg chg="mod">
          <ac:chgData name="Abell,Cameron" userId="794a59bf-22b1-4f5f-8799-31f375963fae" providerId="ADAL" clId="{6CA32720-34A6-422F-BF6F-0C012A0CA5B7}" dt="2021-04-21T01:59:42.237" v="13225"/>
          <ac:spMkLst>
            <pc:docMk/>
            <pc:sldMk cId="3564271186" sldId="269"/>
            <ac:spMk id="5" creationId="{1AF327F2-A0CA-4832-B623-294A3C3022F4}"/>
          </ac:spMkLst>
        </pc:spChg>
        <pc:picChg chg="mod">
          <ac:chgData name="Abell,Cameron" userId="794a59bf-22b1-4f5f-8799-31f375963fae" providerId="ADAL" clId="{6CA32720-34A6-422F-BF6F-0C012A0CA5B7}" dt="2021-04-20T00:51:54.026" v="416" actId="1440"/>
          <ac:picMkLst>
            <pc:docMk/>
            <pc:sldMk cId="3564271186" sldId="269"/>
            <ac:picMk id="10" creationId="{B71E8995-EE20-4584-9353-27CD48BF91D0}"/>
          </ac:picMkLst>
        </pc:picChg>
      </pc:sldChg>
      <pc:sldChg chg="modSp del">
        <pc:chgData name="Abell,Cameron" userId="794a59bf-22b1-4f5f-8799-31f375963fae" providerId="ADAL" clId="{6CA32720-34A6-422F-BF6F-0C012A0CA5B7}" dt="2021-04-20T00:27:25.513" v="33" actId="2696"/>
        <pc:sldMkLst>
          <pc:docMk/>
          <pc:sldMk cId="3115637492" sldId="270"/>
        </pc:sldMkLst>
        <pc:spChg chg="mod">
          <ac:chgData name="Abell,Cameron" userId="794a59bf-22b1-4f5f-8799-31f375963fae" providerId="ADAL" clId="{6CA32720-34A6-422F-BF6F-0C012A0CA5B7}" dt="2021-04-20T00:24:39.801" v="3"/>
          <ac:spMkLst>
            <pc:docMk/>
            <pc:sldMk cId="3115637492" sldId="270"/>
            <ac:spMk id="5" creationId="{A6C6B32A-1D2E-4779-9051-EBD781911DDA}"/>
          </ac:spMkLst>
        </pc:spChg>
      </pc:sldChg>
      <pc:sldChg chg="addSp delSp modSp del mod ord setBg addAnim delAnim setClrOvrMap">
        <pc:chgData name="Abell,Cameron" userId="794a59bf-22b1-4f5f-8799-31f375963fae" providerId="ADAL" clId="{6CA32720-34A6-422F-BF6F-0C012A0CA5B7}" dt="2021-04-20T00:43:20.879" v="341" actId="2696"/>
        <pc:sldMkLst>
          <pc:docMk/>
          <pc:sldMk cId="2545497390" sldId="272"/>
        </pc:sldMkLst>
        <pc:spChg chg="add del mod">
          <ac:chgData name="Abell,Cameron" userId="794a59bf-22b1-4f5f-8799-31f375963fae" providerId="ADAL" clId="{6CA32720-34A6-422F-BF6F-0C012A0CA5B7}" dt="2021-04-20T00:25:45.805" v="6" actId="478"/>
          <ac:spMkLst>
            <pc:docMk/>
            <pc:sldMk cId="2545497390" sldId="272"/>
            <ac:spMk id="3" creationId="{E6A9D28A-5AC6-46D7-ACCF-B8443FABB0FC}"/>
          </ac:spMkLst>
        </pc:spChg>
        <pc:spChg chg="mod ord">
          <ac:chgData name="Abell,Cameron" userId="794a59bf-22b1-4f5f-8799-31f375963fae" providerId="ADAL" clId="{6CA32720-34A6-422F-BF6F-0C012A0CA5B7}" dt="2021-04-20T00:26:18.701" v="12" actId="26606"/>
          <ac:spMkLst>
            <pc:docMk/>
            <pc:sldMk cId="2545497390" sldId="272"/>
            <ac:spMk id="4" creationId="{2F49133F-3885-4215-BC82-7B812720A02B}"/>
          </ac:spMkLst>
        </pc:spChg>
        <pc:spChg chg="mod">
          <ac:chgData name="Abell,Cameron" userId="794a59bf-22b1-4f5f-8799-31f375963fae" providerId="ADAL" clId="{6CA32720-34A6-422F-BF6F-0C012A0CA5B7}" dt="2021-04-20T00:26:18.701" v="12" actId="26606"/>
          <ac:spMkLst>
            <pc:docMk/>
            <pc:sldMk cId="2545497390" sldId="272"/>
            <ac:spMk id="5" creationId="{D2ED9E79-A8B8-4E13-9050-9967462C6A67}"/>
          </ac:spMkLst>
        </pc:spChg>
        <pc:spChg chg="mod">
          <ac:chgData name="Abell,Cameron" userId="794a59bf-22b1-4f5f-8799-31f375963fae" providerId="ADAL" clId="{6CA32720-34A6-422F-BF6F-0C012A0CA5B7}" dt="2021-04-20T00:26:18.701" v="12" actId="26606"/>
          <ac:spMkLst>
            <pc:docMk/>
            <pc:sldMk cId="2545497390" sldId="272"/>
            <ac:spMk id="6" creationId="{DDF44635-383A-45F4-8D94-6E45F3D4800A}"/>
          </ac:spMkLst>
        </pc:spChg>
        <pc:spChg chg="del">
          <ac:chgData name="Abell,Cameron" userId="794a59bf-22b1-4f5f-8799-31f375963fae" providerId="ADAL" clId="{6CA32720-34A6-422F-BF6F-0C012A0CA5B7}" dt="2021-04-20T00:25:44.071" v="5" actId="478"/>
          <ac:spMkLst>
            <pc:docMk/>
            <pc:sldMk cId="2545497390" sldId="272"/>
            <ac:spMk id="7" creationId="{E09F4D1B-73AE-4E79-8A67-A42ACF86D58A}"/>
          </ac:spMkLst>
        </pc:spChg>
        <pc:spChg chg="mod">
          <ac:chgData name="Abell,Cameron" userId="794a59bf-22b1-4f5f-8799-31f375963fae" providerId="ADAL" clId="{6CA32720-34A6-422F-BF6F-0C012A0CA5B7}" dt="2021-04-20T00:40:53.300" v="234" actId="20577"/>
          <ac:spMkLst>
            <pc:docMk/>
            <pc:sldMk cId="2545497390" sldId="272"/>
            <ac:spMk id="8" creationId="{E4F3EB77-B9D2-4A2A-9099-95009D9DF253}"/>
          </ac:spMkLst>
        </pc:spChg>
        <pc:spChg chg="add del">
          <ac:chgData name="Abell,Cameron" userId="794a59bf-22b1-4f5f-8799-31f375963fae" providerId="ADAL" clId="{6CA32720-34A6-422F-BF6F-0C012A0CA5B7}" dt="2021-04-20T00:26:18.701" v="12" actId="26606"/>
          <ac:spMkLst>
            <pc:docMk/>
            <pc:sldMk cId="2545497390" sldId="272"/>
            <ac:spMk id="17" creationId="{8C6E698C-8155-4B8B-BDC9-B7299772B509}"/>
          </ac:spMkLst>
        </pc:spChg>
        <pc:spChg chg="add del">
          <ac:chgData name="Abell,Cameron" userId="794a59bf-22b1-4f5f-8799-31f375963fae" providerId="ADAL" clId="{6CA32720-34A6-422F-BF6F-0C012A0CA5B7}" dt="2021-04-20T00:26:18.701" v="12" actId="26606"/>
          <ac:spMkLst>
            <pc:docMk/>
            <pc:sldMk cId="2545497390" sldId="272"/>
            <ac:spMk id="18" creationId="{0EEF5601-A8BC-411D-AA64-3E79320BA122}"/>
          </ac:spMkLst>
        </pc:spChg>
        <pc:spChg chg="add del">
          <ac:chgData name="Abell,Cameron" userId="794a59bf-22b1-4f5f-8799-31f375963fae" providerId="ADAL" clId="{6CA32720-34A6-422F-BF6F-0C012A0CA5B7}" dt="2021-04-20T00:27:01.736" v="25" actId="26606"/>
          <ac:spMkLst>
            <pc:docMk/>
            <pc:sldMk cId="2545497390" sldId="272"/>
            <ac:spMk id="21" creationId="{8C6E698C-8155-4B8B-BDC9-B7299772B509}"/>
          </ac:spMkLst>
        </pc:spChg>
        <pc:spChg chg="add del">
          <ac:chgData name="Abell,Cameron" userId="794a59bf-22b1-4f5f-8799-31f375963fae" providerId="ADAL" clId="{6CA32720-34A6-422F-BF6F-0C012A0CA5B7}" dt="2021-04-20T00:26:17.153" v="11" actId="26606"/>
          <ac:spMkLst>
            <pc:docMk/>
            <pc:sldMk cId="2545497390" sldId="272"/>
            <ac:spMk id="23" creationId="{8C6E698C-8155-4B8B-BDC9-B7299772B509}"/>
          </ac:spMkLst>
        </pc:spChg>
        <pc:spChg chg="add del">
          <ac:chgData name="Abell,Cameron" userId="794a59bf-22b1-4f5f-8799-31f375963fae" providerId="ADAL" clId="{6CA32720-34A6-422F-BF6F-0C012A0CA5B7}" dt="2021-04-20T00:26:04.188" v="9" actId="26606"/>
          <ac:spMkLst>
            <pc:docMk/>
            <pc:sldMk cId="2545497390" sldId="272"/>
            <ac:spMk id="24" creationId="{77D4E339-1FDC-4F64-BACC-DA1625A5A305}"/>
          </ac:spMkLst>
        </pc:spChg>
        <pc:spChg chg="add del">
          <ac:chgData name="Abell,Cameron" userId="794a59bf-22b1-4f5f-8799-31f375963fae" providerId="ADAL" clId="{6CA32720-34A6-422F-BF6F-0C012A0CA5B7}" dt="2021-04-20T00:26:17.153" v="11" actId="26606"/>
          <ac:spMkLst>
            <pc:docMk/>
            <pc:sldMk cId="2545497390" sldId="272"/>
            <ac:spMk id="27" creationId="{B624C8D3-B9AD-4F4F-8554-4EAF3724DBCE}"/>
          </ac:spMkLst>
        </pc:spChg>
        <pc:spChg chg="add del">
          <ac:chgData name="Abell,Cameron" userId="794a59bf-22b1-4f5f-8799-31f375963fae" providerId="ADAL" clId="{6CA32720-34A6-422F-BF6F-0C012A0CA5B7}" dt="2021-04-20T00:27:01.736" v="25" actId="26606"/>
          <ac:spMkLst>
            <pc:docMk/>
            <pc:sldMk cId="2545497390" sldId="272"/>
            <ac:spMk id="28" creationId="{3DB7FA66-7966-4A39-A523-95F344095217}"/>
          </ac:spMkLst>
        </pc:spChg>
        <pc:spChg chg="add del">
          <ac:chgData name="Abell,Cameron" userId="794a59bf-22b1-4f5f-8799-31f375963fae" providerId="ADAL" clId="{6CA32720-34A6-422F-BF6F-0C012A0CA5B7}" dt="2021-04-20T00:27:01.736" v="25" actId="26606"/>
          <ac:spMkLst>
            <pc:docMk/>
            <pc:sldMk cId="2545497390" sldId="272"/>
            <ac:spMk id="33" creationId="{8C6E698C-8155-4B8B-BDC9-B7299772B509}"/>
          </ac:spMkLst>
        </pc:spChg>
        <pc:spChg chg="add del">
          <ac:chgData name="Abell,Cameron" userId="794a59bf-22b1-4f5f-8799-31f375963fae" providerId="ADAL" clId="{6CA32720-34A6-422F-BF6F-0C012A0CA5B7}" dt="2021-04-20T00:27:01.736" v="25" actId="26606"/>
          <ac:spMkLst>
            <pc:docMk/>
            <pc:sldMk cId="2545497390" sldId="272"/>
            <ac:spMk id="37" creationId="{8D60EC1B-554F-47EF-839A-BAAD858F6666}"/>
          </ac:spMkLst>
        </pc:spChg>
        <pc:picChg chg="add del">
          <ac:chgData name="Abell,Cameron" userId="794a59bf-22b1-4f5f-8799-31f375963fae" providerId="ADAL" clId="{6CA32720-34A6-422F-BF6F-0C012A0CA5B7}" dt="2021-04-20T00:26:04.188" v="9" actId="26606"/>
          <ac:picMkLst>
            <pc:docMk/>
            <pc:sldMk cId="2545497390" sldId="272"/>
            <ac:picMk id="20" creationId="{C02ABD69-E743-47F0-A8C2-EC08ABBCCBB6}"/>
          </ac:picMkLst>
        </pc:picChg>
        <pc:cxnChg chg="add del">
          <ac:chgData name="Abell,Cameron" userId="794a59bf-22b1-4f5f-8799-31f375963fae" providerId="ADAL" clId="{6CA32720-34A6-422F-BF6F-0C012A0CA5B7}" dt="2021-04-20T00:27:01.736" v="25" actId="26606"/>
          <ac:cxnSpMkLst>
            <pc:docMk/>
            <pc:sldMk cId="2545497390" sldId="272"/>
            <ac:cxnSpMk id="22" creationId="{09525C9A-1972-4836-BA7A-706C946EF4DA}"/>
          </ac:cxnSpMkLst>
        </pc:cxnChg>
        <pc:cxnChg chg="add del">
          <ac:chgData name="Abell,Cameron" userId="794a59bf-22b1-4f5f-8799-31f375963fae" providerId="ADAL" clId="{6CA32720-34A6-422F-BF6F-0C012A0CA5B7}" dt="2021-04-20T00:26:17.153" v="11" actId="26606"/>
          <ac:cxnSpMkLst>
            <pc:docMk/>
            <pc:sldMk cId="2545497390" sldId="272"/>
            <ac:cxnSpMk id="25" creationId="{09525C9A-1972-4836-BA7A-706C946EF4DA}"/>
          </ac:cxnSpMkLst>
        </pc:cxnChg>
        <pc:cxnChg chg="add del">
          <ac:chgData name="Abell,Cameron" userId="794a59bf-22b1-4f5f-8799-31f375963fae" providerId="ADAL" clId="{6CA32720-34A6-422F-BF6F-0C012A0CA5B7}" dt="2021-04-20T00:26:04.188" v="9" actId="26606"/>
          <ac:cxnSpMkLst>
            <pc:docMk/>
            <pc:sldMk cId="2545497390" sldId="272"/>
            <ac:cxnSpMk id="26" creationId="{D28A9C89-B313-458F-9C85-515930A51A93}"/>
          </ac:cxnSpMkLst>
        </pc:cxnChg>
        <pc:cxnChg chg="add del">
          <ac:chgData name="Abell,Cameron" userId="794a59bf-22b1-4f5f-8799-31f375963fae" providerId="ADAL" clId="{6CA32720-34A6-422F-BF6F-0C012A0CA5B7}" dt="2021-04-20T00:27:01.736" v="25" actId="26606"/>
          <ac:cxnSpMkLst>
            <pc:docMk/>
            <pc:sldMk cId="2545497390" sldId="272"/>
            <ac:cxnSpMk id="35" creationId="{09525C9A-1972-4836-BA7A-706C946EF4DA}"/>
          </ac:cxnSpMkLst>
        </pc:cxnChg>
      </pc:sldChg>
      <pc:sldChg chg="modSp mod modShow modNotesTx">
        <pc:chgData name="Abell,Cameron" userId="794a59bf-22b1-4f5f-8799-31f375963fae" providerId="ADAL" clId="{6CA32720-34A6-422F-BF6F-0C012A0CA5B7}" dt="2021-04-21T01:59:42.237" v="13225"/>
        <pc:sldMkLst>
          <pc:docMk/>
          <pc:sldMk cId="3101076916" sldId="276"/>
        </pc:sldMkLst>
        <pc:spChg chg="mod">
          <ac:chgData name="Abell,Cameron" userId="794a59bf-22b1-4f5f-8799-31f375963fae" providerId="ADAL" clId="{6CA32720-34A6-422F-BF6F-0C012A0CA5B7}" dt="2021-04-20T21:58:56.419" v="13170" actId="20577"/>
          <ac:spMkLst>
            <pc:docMk/>
            <pc:sldMk cId="3101076916" sldId="276"/>
            <ac:spMk id="2" creationId="{7DC5B1DF-A845-417D-A49E-D3F5873F7B79}"/>
          </ac:spMkLst>
        </pc:spChg>
        <pc:spChg chg="mod">
          <ac:chgData name="Abell,Cameron" userId="794a59bf-22b1-4f5f-8799-31f375963fae" providerId="ADAL" clId="{6CA32720-34A6-422F-BF6F-0C012A0CA5B7}" dt="2021-04-21T01:59:42.237" v="13225"/>
          <ac:spMkLst>
            <pc:docMk/>
            <pc:sldMk cId="3101076916" sldId="276"/>
            <ac:spMk id="5" creationId="{0F105EDB-F4CB-4EDD-A271-0F7A4453DEEC}"/>
          </ac:spMkLst>
        </pc:spChg>
        <pc:picChg chg="mod">
          <ac:chgData name="Abell,Cameron" userId="794a59bf-22b1-4f5f-8799-31f375963fae" providerId="ADAL" clId="{6CA32720-34A6-422F-BF6F-0C012A0CA5B7}" dt="2021-04-20T00:51:41.397" v="415" actId="1440"/>
          <ac:picMkLst>
            <pc:docMk/>
            <pc:sldMk cId="3101076916" sldId="276"/>
            <ac:picMk id="7" creationId="{FF215FB8-0E3F-4E15-84ED-D3C909E3CBE6}"/>
          </ac:picMkLst>
        </pc:picChg>
      </pc:sldChg>
      <pc:sldChg chg="modSp mod modNotesTx">
        <pc:chgData name="Abell,Cameron" userId="794a59bf-22b1-4f5f-8799-31f375963fae" providerId="ADAL" clId="{6CA32720-34A6-422F-BF6F-0C012A0CA5B7}" dt="2021-04-21T01:59:42.237" v="13225"/>
        <pc:sldMkLst>
          <pc:docMk/>
          <pc:sldMk cId="3301712083" sldId="277"/>
        </pc:sldMkLst>
        <pc:spChg chg="mod">
          <ac:chgData name="Abell,Cameron" userId="794a59bf-22b1-4f5f-8799-31f375963fae" providerId="ADAL" clId="{6CA32720-34A6-422F-BF6F-0C012A0CA5B7}" dt="2021-04-21T01:59:42.237" v="13225"/>
          <ac:spMkLst>
            <pc:docMk/>
            <pc:sldMk cId="3301712083" sldId="277"/>
            <ac:spMk id="5" creationId="{11672CCC-39D2-4765-ABD3-7AA5CA5873F1}"/>
          </ac:spMkLst>
        </pc:spChg>
        <pc:spChg chg="mod">
          <ac:chgData name="Abell,Cameron" userId="794a59bf-22b1-4f5f-8799-31f375963fae" providerId="ADAL" clId="{6CA32720-34A6-422F-BF6F-0C012A0CA5B7}" dt="2021-04-20T00:35:47.542" v="132" actId="14100"/>
          <ac:spMkLst>
            <pc:docMk/>
            <pc:sldMk cId="3301712083" sldId="277"/>
            <ac:spMk id="13" creationId="{B0297F7F-EFB5-4FBD-AA6A-03FD8E1A5965}"/>
          </ac:spMkLst>
        </pc:spChg>
      </pc:sldChg>
      <pc:sldChg chg="modSp mod modNotesTx">
        <pc:chgData name="Abell,Cameron" userId="794a59bf-22b1-4f5f-8799-31f375963fae" providerId="ADAL" clId="{6CA32720-34A6-422F-BF6F-0C012A0CA5B7}" dt="2021-04-21T01:59:42.237" v="13225"/>
        <pc:sldMkLst>
          <pc:docMk/>
          <pc:sldMk cId="2446818472" sldId="281"/>
        </pc:sldMkLst>
        <pc:spChg chg="mod">
          <ac:chgData name="Abell,Cameron" userId="794a59bf-22b1-4f5f-8799-31f375963fae" providerId="ADAL" clId="{6CA32720-34A6-422F-BF6F-0C012A0CA5B7}" dt="2021-04-20T22:00:09.691" v="13197" actId="404"/>
          <ac:spMkLst>
            <pc:docMk/>
            <pc:sldMk cId="2446818472" sldId="281"/>
            <ac:spMk id="2" creationId="{738245D6-DFFF-47AE-9942-3E4753D365F9}"/>
          </ac:spMkLst>
        </pc:spChg>
        <pc:spChg chg="mod">
          <ac:chgData name="Abell,Cameron" userId="794a59bf-22b1-4f5f-8799-31f375963fae" providerId="ADAL" clId="{6CA32720-34A6-422F-BF6F-0C012A0CA5B7}" dt="2021-04-21T01:59:42.237" v="13225"/>
          <ac:spMkLst>
            <pc:docMk/>
            <pc:sldMk cId="2446818472" sldId="281"/>
            <ac:spMk id="5" creationId="{1AF327F2-A0CA-4832-B623-294A3C3022F4}"/>
          </ac:spMkLst>
        </pc:spChg>
        <pc:picChg chg="mod">
          <ac:chgData name="Abell,Cameron" userId="794a59bf-22b1-4f5f-8799-31f375963fae" providerId="ADAL" clId="{6CA32720-34A6-422F-BF6F-0C012A0CA5B7}" dt="2021-04-20T00:52:00.718" v="417" actId="1440"/>
          <ac:picMkLst>
            <pc:docMk/>
            <pc:sldMk cId="2446818472" sldId="281"/>
            <ac:picMk id="8" creationId="{8B60FF0A-848D-4D84-9DBB-9BA6B933F588}"/>
          </ac:picMkLst>
        </pc:picChg>
      </pc:sldChg>
      <pc:sldChg chg="modSp mod modNotesTx">
        <pc:chgData name="Abell,Cameron" userId="794a59bf-22b1-4f5f-8799-31f375963fae" providerId="ADAL" clId="{6CA32720-34A6-422F-BF6F-0C012A0CA5B7}" dt="2021-04-21T01:59:42.237" v="13225"/>
        <pc:sldMkLst>
          <pc:docMk/>
          <pc:sldMk cId="2623895844" sldId="282"/>
        </pc:sldMkLst>
        <pc:spChg chg="mod">
          <ac:chgData name="Abell,Cameron" userId="794a59bf-22b1-4f5f-8799-31f375963fae" providerId="ADAL" clId="{6CA32720-34A6-422F-BF6F-0C012A0CA5B7}" dt="2021-04-20T22:00:29.656" v="13209" actId="404"/>
          <ac:spMkLst>
            <pc:docMk/>
            <pc:sldMk cId="2623895844" sldId="282"/>
            <ac:spMk id="2" creationId="{738245D6-DFFF-47AE-9942-3E4753D365F9}"/>
          </ac:spMkLst>
        </pc:spChg>
        <pc:spChg chg="mod">
          <ac:chgData name="Abell,Cameron" userId="794a59bf-22b1-4f5f-8799-31f375963fae" providerId="ADAL" clId="{6CA32720-34A6-422F-BF6F-0C012A0CA5B7}" dt="2021-04-21T01:59:42.237" v="13225"/>
          <ac:spMkLst>
            <pc:docMk/>
            <pc:sldMk cId="2623895844" sldId="282"/>
            <ac:spMk id="5" creationId="{1AF327F2-A0CA-4832-B623-294A3C3022F4}"/>
          </ac:spMkLst>
        </pc:spChg>
      </pc:sldChg>
      <pc:sldChg chg="addSp delSp modSp mod">
        <pc:chgData name="Abell,Cameron" userId="794a59bf-22b1-4f5f-8799-31f375963fae" providerId="ADAL" clId="{6CA32720-34A6-422F-BF6F-0C012A0CA5B7}" dt="2021-04-21T01:59:42.237" v="13225"/>
        <pc:sldMkLst>
          <pc:docMk/>
          <pc:sldMk cId="3819759021" sldId="283"/>
        </pc:sldMkLst>
        <pc:spChg chg="mod">
          <ac:chgData name="Abell,Cameron" userId="794a59bf-22b1-4f5f-8799-31f375963fae" providerId="ADAL" clId="{6CA32720-34A6-422F-BF6F-0C012A0CA5B7}" dt="2021-04-20T19:53:22.715" v="13054" actId="20577"/>
          <ac:spMkLst>
            <pc:docMk/>
            <pc:sldMk cId="3819759021" sldId="283"/>
            <ac:spMk id="2" creationId="{F586B3DB-40C8-46A5-A2B0-312D61D7CEF6}"/>
          </ac:spMkLst>
        </pc:spChg>
        <pc:spChg chg="add mod">
          <ac:chgData name="Abell,Cameron" userId="794a59bf-22b1-4f5f-8799-31f375963fae" providerId="ADAL" clId="{6CA32720-34A6-422F-BF6F-0C012A0CA5B7}" dt="2021-04-20T00:32:59.802" v="87" actId="1076"/>
          <ac:spMkLst>
            <pc:docMk/>
            <pc:sldMk cId="3819759021" sldId="283"/>
            <ac:spMk id="3" creationId="{4FF198FE-9795-4A70-BA28-EDF88DB7989C}"/>
          </ac:spMkLst>
        </pc:spChg>
        <pc:spChg chg="del">
          <ac:chgData name="Abell,Cameron" userId="794a59bf-22b1-4f5f-8799-31f375963fae" providerId="ADAL" clId="{6CA32720-34A6-422F-BF6F-0C012A0CA5B7}" dt="2021-04-20T00:24:19.250" v="1" actId="478"/>
          <ac:spMkLst>
            <pc:docMk/>
            <pc:sldMk cId="3819759021" sldId="283"/>
            <ac:spMk id="5" creationId="{C1604CE9-E1F4-4088-AEA3-A958F0C83FC5}"/>
          </ac:spMkLst>
        </pc:spChg>
        <pc:spChg chg="add mod">
          <ac:chgData name="Abell,Cameron" userId="794a59bf-22b1-4f5f-8799-31f375963fae" providerId="ADAL" clId="{6CA32720-34A6-422F-BF6F-0C012A0CA5B7}" dt="2021-04-21T01:59:42.237" v="13225"/>
          <ac:spMkLst>
            <pc:docMk/>
            <pc:sldMk cId="3819759021" sldId="283"/>
            <ac:spMk id="8" creationId="{AC4915E1-962B-4B3D-AB14-75BF45A5B3CB}"/>
          </ac:spMkLst>
        </pc:spChg>
        <pc:graphicFrameChg chg="mod modGraphic">
          <ac:chgData name="Abell,Cameron" userId="794a59bf-22b1-4f5f-8799-31f375963fae" providerId="ADAL" clId="{6CA32720-34A6-422F-BF6F-0C012A0CA5B7}" dt="2021-04-20T00:34:05.777" v="100" actId="14100"/>
          <ac:graphicFrameMkLst>
            <pc:docMk/>
            <pc:sldMk cId="3819759021" sldId="283"/>
            <ac:graphicFrameMk id="9" creationId="{CE8F23C3-7FE9-4BD9-8F3F-04629E908D17}"/>
          </ac:graphicFrameMkLst>
        </pc:graphicFrameChg>
        <pc:picChg chg="mod">
          <ac:chgData name="Abell,Cameron" userId="794a59bf-22b1-4f5f-8799-31f375963fae" providerId="ADAL" clId="{6CA32720-34A6-422F-BF6F-0C012A0CA5B7}" dt="2021-04-20T00:32:43.568" v="86" actId="1076"/>
          <ac:picMkLst>
            <pc:docMk/>
            <pc:sldMk cId="3819759021" sldId="283"/>
            <ac:picMk id="7" creationId="{E573AC1A-DF1A-40FE-AD37-5F4306306E5B}"/>
          </ac:picMkLst>
        </pc:picChg>
      </pc:sldChg>
      <pc:sldChg chg="modSp mod modNotesTx">
        <pc:chgData name="Abell,Cameron" userId="794a59bf-22b1-4f5f-8799-31f375963fae" providerId="ADAL" clId="{6CA32720-34A6-422F-BF6F-0C012A0CA5B7}" dt="2021-04-21T01:59:42.237" v="13225"/>
        <pc:sldMkLst>
          <pc:docMk/>
          <pc:sldMk cId="1117607895" sldId="284"/>
        </pc:sldMkLst>
        <pc:spChg chg="mod">
          <ac:chgData name="Abell,Cameron" userId="794a59bf-22b1-4f5f-8799-31f375963fae" providerId="ADAL" clId="{6CA32720-34A6-422F-BF6F-0C012A0CA5B7}" dt="2021-04-20T00:34:46.717" v="104" actId="2711"/>
          <ac:spMkLst>
            <pc:docMk/>
            <pc:sldMk cId="1117607895" sldId="284"/>
            <ac:spMk id="2" creationId="{DDECB150-3B65-4523-B792-00C2A9828A7E}"/>
          </ac:spMkLst>
        </pc:spChg>
        <pc:spChg chg="mod">
          <ac:chgData name="Abell,Cameron" userId="794a59bf-22b1-4f5f-8799-31f375963fae" providerId="ADAL" clId="{6CA32720-34A6-422F-BF6F-0C012A0CA5B7}" dt="2021-04-20T00:40:11.657" v="218" actId="27636"/>
          <ac:spMkLst>
            <pc:docMk/>
            <pc:sldMk cId="1117607895" sldId="284"/>
            <ac:spMk id="3" creationId="{D778B72F-6F94-4DEA-8413-750C4EB541D5}"/>
          </ac:spMkLst>
        </pc:spChg>
        <pc:spChg chg="mod">
          <ac:chgData name="Abell,Cameron" userId="794a59bf-22b1-4f5f-8799-31f375963fae" providerId="ADAL" clId="{6CA32720-34A6-422F-BF6F-0C012A0CA5B7}" dt="2021-04-21T01:59:42.237" v="13225"/>
          <ac:spMkLst>
            <pc:docMk/>
            <pc:sldMk cId="1117607895" sldId="284"/>
            <ac:spMk id="5" creationId="{CCC0C2ED-ADDB-4C4D-8BC7-E04B1103FEB2}"/>
          </ac:spMkLst>
        </pc:spChg>
        <pc:picChg chg="mod">
          <ac:chgData name="Abell,Cameron" userId="794a59bf-22b1-4f5f-8799-31f375963fae" providerId="ADAL" clId="{6CA32720-34A6-422F-BF6F-0C012A0CA5B7}" dt="2021-04-20T00:50:52.280" v="372" actId="1440"/>
          <ac:picMkLst>
            <pc:docMk/>
            <pc:sldMk cId="1117607895" sldId="284"/>
            <ac:picMk id="9" creationId="{41B37F46-8F2A-40F4-91B2-7115FC56EC8E}"/>
          </ac:picMkLst>
        </pc:picChg>
      </pc:sldChg>
      <pc:sldChg chg="modSp mod modNotesTx">
        <pc:chgData name="Abell,Cameron" userId="794a59bf-22b1-4f5f-8799-31f375963fae" providerId="ADAL" clId="{6CA32720-34A6-422F-BF6F-0C012A0CA5B7}" dt="2021-04-21T01:59:42.237" v="13225"/>
        <pc:sldMkLst>
          <pc:docMk/>
          <pc:sldMk cId="3314402397" sldId="285"/>
        </pc:sldMkLst>
        <pc:spChg chg="mod">
          <ac:chgData name="Abell,Cameron" userId="794a59bf-22b1-4f5f-8799-31f375963fae" providerId="ADAL" clId="{6CA32720-34A6-422F-BF6F-0C012A0CA5B7}" dt="2021-04-20T00:35:02.235" v="122" actId="20577"/>
          <ac:spMkLst>
            <pc:docMk/>
            <pc:sldMk cId="3314402397" sldId="285"/>
            <ac:spMk id="2" creationId="{66843F51-CD8D-4B79-A4F2-A5F86A8FDEEE}"/>
          </ac:spMkLst>
        </pc:spChg>
        <pc:spChg chg="mod">
          <ac:chgData name="Abell,Cameron" userId="794a59bf-22b1-4f5f-8799-31f375963fae" providerId="ADAL" clId="{6CA32720-34A6-422F-BF6F-0C012A0CA5B7}" dt="2021-04-21T01:59:42.237" v="13225"/>
          <ac:spMkLst>
            <pc:docMk/>
            <pc:sldMk cId="3314402397" sldId="285"/>
            <ac:spMk id="5" creationId="{3CEC4247-FB43-4902-948A-D99DDDA72925}"/>
          </ac:spMkLst>
        </pc:spChg>
        <pc:picChg chg="mod">
          <ac:chgData name="Abell,Cameron" userId="794a59bf-22b1-4f5f-8799-31f375963fae" providerId="ADAL" clId="{6CA32720-34A6-422F-BF6F-0C012A0CA5B7}" dt="2021-04-20T00:51:32.332" v="414" actId="207"/>
          <ac:picMkLst>
            <pc:docMk/>
            <pc:sldMk cId="3314402397" sldId="285"/>
            <ac:picMk id="8" creationId="{373CC6A4-65DD-41D9-BEB8-EA25C77A91C7}"/>
          </ac:picMkLst>
        </pc:picChg>
      </pc:sldChg>
      <pc:sldChg chg="modSp mod modShow modNotesTx">
        <pc:chgData name="Abell,Cameron" userId="794a59bf-22b1-4f5f-8799-31f375963fae" providerId="ADAL" clId="{6CA32720-34A6-422F-BF6F-0C012A0CA5B7}" dt="2021-04-21T01:59:42.237" v="13225"/>
        <pc:sldMkLst>
          <pc:docMk/>
          <pc:sldMk cId="2262114711" sldId="286"/>
        </pc:sldMkLst>
        <pc:spChg chg="mod">
          <ac:chgData name="Abell,Cameron" userId="794a59bf-22b1-4f5f-8799-31f375963fae" providerId="ADAL" clId="{6CA32720-34A6-422F-BF6F-0C012A0CA5B7}" dt="2021-04-20T00:35:16.013" v="124" actId="2711"/>
          <ac:spMkLst>
            <pc:docMk/>
            <pc:sldMk cId="2262114711" sldId="286"/>
            <ac:spMk id="2" creationId="{8A9647F3-8B14-4723-9030-7FFD4CC269B9}"/>
          </ac:spMkLst>
        </pc:spChg>
        <pc:spChg chg="mod">
          <ac:chgData name="Abell,Cameron" userId="794a59bf-22b1-4f5f-8799-31f375963fae" providerId="ADAL" clId="{6CA32720-34A6-422F-BF6F-0C012A0CA5B7}" dt="2021-04-20T01:35:26.115" v="2094" actId="20577"/>
          <ac:spMkLst>
            <pc:docMk/>
            <pc:sldMk cId="2262114711" sldId="286"/>
            <ac:spMk id="3" creationId="{EAC2EDF8-D764-4020-9D46-5F6ABDCF3FDF}"/>
          </ac:spMkLst>
        </pc:spChg>
        <pc:spChg chg="mod">
          <ac:chgData name="Abell,Cameron" userId="794a59bf-22b1-4f5f-8799-31f375963fae" providerId="ADAL" clId="{6CA32720-34A6-422F-BF6F-0C012A0CA5B7}" dt="2021-04-21T01:59:42.237" v="13225"/>
          <ac:spMkLst>
            <pc:docMk/>
            <pc:sldMk cId="2262114711" sldId="286"/>
            <ac:spMk id="5" creationId="{7301BB94-847F-4E45-BA69-D6BCAFDBDDA2}"/>
          </ac:spMkLst>
        </pc:spChg>
      </pc:sldChg>
      <pc:sldChg chg="addSp delSp modSp mod ord modNotesTx">
        <pc:chgData name="Abell,Cameron" userId="794a59bf-22b1-4f5f-8799-31f375963fae" providerId="ADAL" clId="{6CA32720-34A6-422F-BF6F-0C012A0CA5B7}" dt="2021-04-21T01:59:42.237" v="13225"/>
        <pc:sldMkLst>
          <pc:docMk/>
          <pc:sldMk cId="2384227544" sldId="287"/>
        </pc:sldMkLst>
        <pc:spChg chg="mod">
          <ac:chgData name="Abell,Cameron" userId="794a59bf-22b1-4f5f-8799-31f375963fae" providerId="ADAL" clId="{6CA32720-34A6-422F-BF6F-0C012A0CA5B7}" dt="2021-04-21T01:59:42.237" v="13225"/>
          <ac:spMkLst>
            <pc:docMk/>
            <pc:sldMk cId="2384227544" sldId="287"/>
            <ac:spMk id="5" creationId="{11672CCC-39D2-4765-ABD3-7AA5CA5873F1}"/>
          </ac:spMkLst>
        </pc:spChg>
        <pc:spChg chg="mod">
          <ac:chgData name="Abell,Cameron" userId="794a59bf-22b1-4f5f-8799-31f375963fae" providerId="ADAL" clId="{6CA32720-34A6-422F-BF6F-0C012A0CA5B7}" dt="2021-04-20T00:36:14.087" v="137" actId="14100"/>
          <ac:spMkLst>
            <pc:docMk/>
            <pc:sldMk cId="2384227544" sldId="287"/>
            <ac:spMk id="10" creationId="{5EC09C2A-0625-412A-827E-97516E8699FD}"/>
          </ac:spMkLst>
        </pc:spChg>
        <pc:picChg chg="del">
          <ac:chgData name="Abell,Cameron" userId="794a59bf-22b1-4f5f-8799-31f375963fae" providerId="ADAL" clId="{6CA32720-34A6-422F-BF6F-0C012A0CA5B7}" dt="2021-04-20T20:51:55.752" v="13099" actId="478"/>
          <ac:picMkLst>
            <pc:docMk/>
            <pc:sldMk cId="2384227544" sldId="287"/>
            <ac:picMk id="2" creationId="{F5BABF5C-B166-4915-8F5F-1394A4F5880D}"/>
          </ac:picMkLst>
        </pc:picChg>
        <pc:picChg chg="add mod ord">
          <ac:chgData name="Abell,Cameron" userId="794a59bf-22b1-4f5f-8799-31f375963fae" providerId="ADAL" clId="{6CA32720-34A6-422F-BF6F-0C012A0CA5B7}" dt="2021-04-20T20:54:50.342" v="13106" actId="167"/>
          <ac:picMkLst>
            <pc:docMk/>
            <pc:sldMk cId="2384227544" sldId="287"/>
            <ac:picMk id="7" creationId="{2E6089FA-D621-4277-8BBA-9C772DB76C6D}"/>
          </ac:picMkLst>
        </pc:picChg>
      </pc:sldChg>
      <pc:sldChg chg="modSp mod modShow modNotesTx">
        <pc:chgData name="Abell,Cameron" userId="794a59bf-22b1-4f5f-8799-31f375963fae" providerId="ADAL" clId="{6CA32720-34A6-422F-BF6F-0C012A0CA5B7}" dt="2021-04-21T01:59:42.237" v="13225"/>
        <pc:sldMkLst>
          <pc:docMk/>
          <pc:sldMk cId="1191732441" sldId="288"/>
        </pc:sldMkLst>
        <pc:spChg chg="mod">
          <ac:chgData name="Abell,Cameron" userId="794a59bf-22b1-4f5f-8799-31f375963fae" providerId="ADAL" clId="{6CA32720-34A6-422F-BF6F-0C012A0CA5B7}" dt="2021-04-21T01:59:42.237" v="13225"/>
          <ac:spMkLst>
            <pc:docMk/>
            <pc:sldMk cId="1191732441" sldId="288"/>
            <ac:spMk id="5" creationId="{11672CCC-39D2-4765-ABD3-7AA5CA5873F1}"/>
          </ac:spMkLst>
        </pc:spChg>
        <pc:spChg chg="mod">
          <ac:chgData name="Abell,Cameron" userId="794a59bf-22b1-4f5f-8799-31f375963fae" providerId="ADAL" clId="{6CA32720-34A6-422F-BF6F-0C012A0CA5B7}" dt="2021-04-20T00:35:56.683" v="135" actId="14100"/>
          <ac:spMkLst>
            <pc:docMk/>
            <pc:sldMk cId="1191732441" sldId="288"/>
            <ac:spMk id="17" creationId="{4B579822-84A5-4B75-BBB5-663E9FB0AC43}"/>
          </ac:spMkLst>
        </pc:spChg>
      </pc:sldChg>
      <pc:sldChg chg="del">
        <pc:chgData name="Abell,Cameron" userId="794a59bf-22b1-4f5f-8799-31f375963fae" providerId="ADAL" clId="{6CA32720-34A6-422F-BF6F-0C012A0CA5B7}" dt="2021-04-20T00:25:08.930" v="4" actId="2696"/>
        <pc:sldMkLst>
          <pc:docMk/>
          <pc:sldMk cId="1535301932" sldId="289"/>
        </pc:sldMkLst>
      </pc:sldChg>
      <pc:sldChg chg="modSp add del mod ord modNotesTx">
        <pc:chgData name="Abell,Cameron" userId="794a59bf-22b1-4f5f-8799-31f375963fae" providerId="ADAL" clId="{6CA32720-34A6-422F-BF6F-0C012A0CA5B7}" dt="2021-04-20T02:04:09.903" v="2729" actId="2696"/>
        <pc:sldMkLst>
          <pc:docMk/>
          <pc:sldMk cId="2648951630" sldId="289"/>
        </pc:sldMkLst>
        <pc:spChg chg="mod">
          <ac:chgData name="Abell,Cameron" userId="794a59bf-22b1-4f5f-8799-31f375963fae" providerId="ADAL" clId="{6CA32720-34A6-422F-BF6F-0C012A0CA5B7}" dt="2021-04-20T00:28:08.733" v="48" actId="20577"/>
          <ac:spMkLst>
            <pc:docMk/>
            <pc:sldMk cId="2648951630" sldId="289"/>
            <ac:spMk id="8" creationId="{E4F3EB77-B9D2-4A2A-9099-95009D9DF253}"/>
          </ac:spMkLst>
        </pc:spChg>
      </pc:sldChg>
      <pc:sldChg chg="del">
        <pc:chgData name="Abell,Cameron" userId="794a59bf-22b1-4f5f-8799-31f375963fae" providerId="ADAL" clId="{6CA32720-34A6-422F-BF6F-0C012A0CA5B7}" dt="2021-04-20T00:25:08.930" v="4" actId="2696"/>
        <pc:sldMkLst>
          <pc:docMk/>
          <pc:sldMk cId="2602241958" sldId="290"/>
        </pc:sldMkLst>
      </pc:sldChg>
      <pc:sldChg chg="add del">
        <pc:chgData name="Abell,Cameron" userId="794a59bf-22b1-4f5f-8799-31f375963fae" providerId="ADAL" clId="{6CA32720-34A6-422F-BF6F-0C012A0CA5B7}" dt="2021-04-20T00:44:00.033" v="348" actId="2696"/>
        <pc:sldMkLst>
          <pc:docMk/>
          <pc:sldMk cId="3963891025" sldId="290"/>
        </pc:sldMkLst>
      </pc:sldChg>
      <pc:sldChg chg="modSp add del mod ord">
        <pc:chgData name="Abell,Cameron" userId="794a59bf-22b1-4f5f-8799-31f375963fae" providerId="ADAL" clId="{6CA32720-34A6-422F-BF6F-0C012A0CA5B7}" dt="2021-04-20T00:43:08.445" v="329" actId="2696"/>
        <pc:sldMkLst>
          <pc:docMk/>
          <pc:sldMk cId="2947310268" sldId="291"/>
        </pc:sldMkLst>
        <pc:spChg chg="mod">
          <ac:chgData name="Abell,Cameron" userId="794a59bf-22b1-4f5f-8799-31f375963fae" providerId="ADAL" clId="{6CA32720-34A6-422F-BF6F-0C012A0CA5B7}" dt="2021-04-20T00:41:02.324" v="249" actId="20577"/>
          <ac:spMkLst>
            <pc:docMk/>
            <pc:sldMk cId="2947310268" sldId="291"/>
            <ac:spMk id="8" creationId="{E4F3EB77-B9D2-4A2A-9099-95009D9DF253}"/>
          </ac:spMkLst>
        </pc:spChg>
      </pc:sldChg>
      <pc:sldChg chg="del">
        <pc:chgData name="Abell,Cameron" userId="794a59bf-22b1-4f5f-8799-31f375963fae" providerId="ADAL" clId="{6CA32720-34A6-422F-BF6F-0C012A0CA5B7}" dt="2021-04-20T00:25:08.930" v="4" actId="2696"/>
        <pc:sldMkLst>
          <pc:docMk/>
          <pc:sldMk cId="3806104211" sldId="291"/>
        </pc:sldMkLst>
      </pc:sldChg>
      <pc:sldChg chg="addSp delSp modSp add mod ord setBg modClrScheme addAnim delAnim modAnim delDesignElem chgLayout modNotesTx">
        <pc:chgData name="Abell,Cameron" userId="794a59bf-22b1-4f5f-8799-31f375963fae" providerId="ADAL" clId="{6CA32720-34A6-422F-BF6F-0C012A0CA5B7}" dt="2021-04-21T01:59:42.237" v="13225"/>
        <pc:sldMkLst>
          <pc:docMk/>
          <pc:sldMk cId="3698589455" sldId="292"/>
        </pc:sldMkLst>
        <pc:spChg chg="add mod ord">
          <ac:chgData name="Abell,Cameron" userId="794a59bf-22b1-4f5f-8799-31f375963fae" providerId="ADAL" clId="{6CA32720-34A6-422F-BF6F-0C012A0CA5B7}" dt="2021-04-20T01:12:11.987" v="678" actId="1076"/>
          <ac:spMkLst>
            <pc:docMk/>
            <pc:sldMk cId="3698589455" sldId="292"/>
            <ac:spMk id="2" creationId="{1A5EDDC8-8AD2-4107-A258-FCDF8AB2BCFE}"/>
          </ac:spMkLst>
        </pc:spChg>
        <pc:spChg chg="mod ord">
          <ac:chgData name="Abell,Cameron" userId="794a59bf-22b1-4f5f-8799-31f375963fae" providerId="ADAL" clId="{6CA32720-34A6-422F-BF6F-0C012A0CA5B7}" dt="2021-04-20T01:11:08.958" v="652" actId="700"/>
          <ac:spMkLst>
            <pc:docMk/>
            <pc:sldMk cId="3698589455" sldId="292"/>
            <ac:spMk id="4" creationId="{2F49133F-3885-4215-BC82-7B812720A02B}"/>
          </ac:spMkLst>
        </pc:spChg>
        <pc:spChg chg="mod ord">
          <ac:chgData name="Abell,Cameron" userId="794a59bf-22b1-4f5f-8799-31f375963fae" providerId="ADAL" clId="{6CA32720-34A6-422F-BF6F-0C012A0CA5B7}" dt="2021-04-21T01:59:42.237" v="13225"/>
          <ac:spMkLst>
            <pc:docMk/>
            <pc:sldMk cId="3698589455" sldId="292"/>
            <ac:spMk id="5" creationId="{D2ED9E79-A8B8-4E13-9050-9967462C6A67}"/>
          </ac:spMkLst>
        </pc:spChg>
        <pc:spChg chg="mod ord">
          <ac:chgData name="Abell,Cameron" userId="794a59bf-22b1-4f5f-8799-31f375963fae" providerId="ADAL" clId="{6CA32720-34A6-422F-BF6F-0C012A0CA5B7}" dt="2021-04-20T01:11:08.958" v="652" actId="700"/>
          <ac:spMkLst>
            <pc:docMk/>
            <pc:sldMk cId="3698589455" sldId="292"/>
            <ac:spMk id="6" creationId="{DDF44635-383A-45F4-8D94-6E45F3D4800A}"/>
          </ac:spMkLst>
        </pc:spChg>
        <pc:spChg chg="add del mod">
          <ac:chgData name="Abell,Cameron" userId="794a59bf-22b1-4f5f-8799-31f375963fae" providerId="ADAL" clId="{6CA32720-34A6-422F-BF6F-0C012A0CA5B7}" dt="2021-04-20T01:10:53.238" v="649" actId="478"/>
          <ac:spMkLst>
            <pc:docMk/>
            <pc:sldMk cId="3698589455" sldId="292"/>
            <ac:spMk id="7" creationId="{7FC195FB-1A5B-4F2E-B27F-E37514A2E0B9}"/>
          </ac:spMkLst>
        </pc:spChg>
        <pc:spChg chg="del mod ord">
          <ac:chgData name="Abell,Cameron" userId="794a59bf-22b1-4f5f-8799-31f375963fae" providerId="ADAL" clId="{6CA32720-34A6-422F-BF6F-0C012A0CA5B7}" dt="2021-04-20T01:10:51.523" v="648" actId="478"/>
          <ac:spMkLst>
            <pc:docMk/>
            <pc:sldMk cId="3698589455" sldId="292"/>
            <ac:spMk id="8" creationId="{E4F3EB77-B9D2-4A2A-9099-95009D9DF253}"/>
          </ac:spMkLst>
        </pc:spChg>
        <pc:spChg chg="del">
          <ac:chgData name="Abell,Cameron" userId="794a59bf-22b1-4f5f-8799-31f375963fae" providerId="ADAL" clId="{6CA32720-34A6-422F-BF6F-0C012A0CA5B7}" dt="2021-04-20T00:42:16.607" v="304" actId="26606"/>
          <ac:spMkLst>
            <pc:docMk/>
            <pc:sldMk cId="3698589455" sldId="292"/>
            <ac:spMk id="21" creationId="{8C6E698C-8155-4B8B-BDC9-B7299772B509}"/>
          </ac:spMkLst>
        </pc:spChg>
        <pc:spChg chg="del">
          <ac:chgData name="Abell,Cameron" userId="794a59bf-22b1-4f5f-8799-31f375963fae" providerId="ADAL" clId="{6CA32720-34A6-422F-BF6F-0C012A0CA5B7}" dt="2021-04-20T00:42:16.607" v="304" actId="26606"/>
          <ac:spMkLst>
            <pc:docMk/>
            <pc:sldMk cId="3698589455" sldId="292"/>
            <ac:spMk id="28" creationId="{3DB7FA66-7966-4A39-A523-95F344095217}"/>
          </ac:spMkLst>
        </pc:spChg>
        <pc:spChg chg="add del">
          <ac:chgData name="Abell,Cameron" userId="794a59bf-22b1-4f5f-8799-31f375963fae" providerId="ADAL" clId="{6CA32720-34A6-422F-BF6F-0C012A0CA5B7}" dt="2021-04-20T01:10:37.117" v="630" actId="700"/>
          <ac:spMkLst>
            <pc:docMk/>
            <pc:sldMk cId="3698589455" sldId="292"/>
            <ac:spMk id="33" creationId="{8C6E698C-8155-4B8B-BDC9-B7299772B509}"/>
          </ac:spMkLst>
        </pc:spChg>
        <pc:spChg chg="add del">
          <ac:chgData name="Abell,Cameron" userId="794a59bf-22b1-4f5f-8799-31f375963fae" providerId="ADAL" clId="{6CA32720-34A6-422F-BF6F-0C012A0CA5B7}" dt="2021-04-20T01:10:37.117" v="630" actId="700"/>
          <ac:spMkLst>
            <pc:docMk/>
            <pc:sldMk cId="3698589455" sldId="292"/>
            <ac:spMk id="37" creationId="{8D60EC1B-554F-47EF-839A-BAAD858F6666}"/>
          </ac:spMkLst>
        </pc:spChg>
        <pc:cxnChg chg="del">
          <ac:chgData name="Abell,Cameron" userId="794a59bf-22b1-4f5f-8799-31f375963fae" providerId="ADAL" clId="{6CA32720-34A6-422F-BF6F-0C012A0CA5B7}" dt="2021-04-20T00:42:16.607" v="304" actId="26606"/>
          <ac:cxnSpMkLst>
            <pc:docMk/>
            <pc:sldMk cId="3698589455" sldId="292"/>
            <ac:cxnSpMk id="22" creationId="{09525C9A-1972-4836-BA7A-706C946EF4DA}"/>
          </ac:cxnSpMkLst>
        </pc:cxnChg>
        <pc:cxnChg chg="add del">
          <ac:chgData name="Abell,Cameron" userId="794a59bf-22b1-4f5f-8799-31f375963fae" providerId="ADAL" clId="{6CA32720-34A6-422F-BF6F-0C012A0CA5B7}" dt="2021-04-20T01:10:37.117" v="630" actId="700"/>
          <ac:cxnSpMkLst>
            <pc:docMk/>
            <pc:sldMk cId="3698589455" sldId="292"/>
            <ac:cxnSpMk id="35" creationId="{09525C9A-1972-4836-BA7A-706C946EF4DA}"/>
          </ac:cxnSpMkLst>
        </pc:cxnChg>
      </pc:sldChg>
      <pc:sldChg chg="add del">
        <pc:chgData name="Abell,Cameron" userId="794a59bf-22b1-4f5f-8799-31f375963fae" providerId="ADAL" clId="{6CA32720-34A6-422F-BF6F-0C012A0CA5B7}" dt="2021-04-20T01:12:42.182" v="694" actId="2696"/>
        <pc:sldMkLst>
          <pc:docMk/>
          <pc:sldMk cId="1577963937" sldId="293"/>
        </pc:sldMkLst>
      </pc:sldChg>
      <pc:sldChg chg="add del">
        <pc:chgData name="Abell,Cameron" userId="794a59bf-22b1-4f5f-8799-31f375963fae" providerId="ADAL" clId="{6CA32720-34A6-422F-BF6F-0C012A0CA5B7}" dt="2021-04-20T00:43:08.445" v="329" actId="2696"/>
        <pc:sldMkLst>
          <pc:docMk/>
          <pc:sldMk cId="295377166" sldId="294"/>
        </pc:sldMkLst>
      </pc:sldChg>
      <pc:sldChg chg="modSp add del setBg modAnim">
        <pc:chgData name="Abell,Cameron" userId="794a59bf-22b1-4f5f-8799-31f375963fae" providerId="ADAL" clId="{6CA32720-34A6-422F-BF6F-0C012A0CA5B7}" dt="2021-04-20T01:12:23.146" v="682" actId="2696"/>
        <pc:sldMkLst>
          <pc:docMk/>
          <pc:sldMk cId="2935031810" sldId="294"/>
        </pc:sldMkLst>
        <pc:spChg chg="mod">
          <ac:chgData name="Abell,Cameron" userId="794a59bf-22b1-4f5f-8799-31f375963fae" providerId="ADAL" clId="{6CA32720-34A6-422F-BF6F-0C012A0CA5B7}" dt="2021-04-20T00:43:26.266" v="343" actId="20577"/>
          <ac:spMkLst>
            <pc:docMk/>
            <pc:sldMk cId="2935031810" sldId="294"/>
            <ac:spMk id="8" creationId="{E4F3EB77-B9D2-4A2A-9099-95009D9DF253}"/>
          </ac:spMkLst>
        </pc:spChg>
      </pc:sldChg>
      <pc:sldChg chg="modSp add del ord modAnim">
        <pc:chgData name="Abell,Cameron" userId="794a59bf-22b1-4f5f-8799-31f375963fae" providerId="ADAL" clId="{6CA32720-34A6-422F-BF6F-0C012A0CA5B7}" dt="2021-04-20T01:24:15.650" v="1429" actId="47"/>
        <pc:sldMkLst>
          <pc:docMk/>
          <pc:sldMk cId="3860932940" sldId="295"/>
        </pc:sldMkLst>
        <pc:spChg chg="mod">
          <ac:chgData name="Abell,Cameron" userId="794a59bf-22b1-4f5f-8799-31f375963fae" providerId="ADAL" clId="{6CA32720-34A6-422F-BF6F-0C012A0CA5B7}" dt="2021-04-20T00:44:11.170" v="363" actId="20577"/>
          <ac:spMkLst>
            <pc:docMk/>
            <pc:sldMk cId="3860932940" sldId="295"/>
            <ac:spMk id="8" creationId="{E4F3EB77-B9D2-4A2A-9099-95009D9DF253}"/>
          </ac:spMkLst>
        </pc:spChg>
      </pc:sldChg>
      <pc:sldChg chg="modSp add mod ord setBg modNotesTx">
        <pc:chgData name="Abell,Cameron" userId="794a59bf-22b1-4f5f-8799-31f375963fae" providerId="ADAL" clId="{6CA32720-34A6-422F-BF6F-0C012A0CA5B7}" dt="2021-04-21T01:59:42.237" v="13225"/>
        <pc:sldMkLst>
          <pc:docMk/>
          <pc:sldMk cId="3671363677" sldId="296"/>
        </pc:sldMkLst>
        <pc:spChg chg="mod">
          <ac:chgData name="Abell,Cameron" userId="794a59bf-22b1-4f5f-8799-31f375963fae" providerId="ADAL" clId="{6CA32720-34A6-422F-BF6F-0C012A0CA5B7}" dt="2021-04-20T01:12:33.950" v="690" actId="20577"/>
          <ac:spMkLst>
            <pc:docMk/>
            <pc:sldMk cId="3671363677" sldId="296"/>
            <ac:spMk id="2" creationId="{1A5EDDC8-8AD2-4107-A258-FCDF8AB2BCFE}"/>
          </ac:spMkLst>
        </pc:spChg>
        <pc:spChg chg="mod">
          <ac:chgData name="Abell,Cameron" userId="794a59bf-22b1-4f5f-8799-31f375963fae" providerId="ADAL" clId="{6CA32720-34A6-422F-BF6F-0C012A0CA5B7}" dt="2021-04-21T01:59:42.237" v="13225"/>
          <ac:spMkLst>
            <pc:docMk/>
            <pc:sldMk cId="3671363677" sldId="296"/>
            <ac:spMk id="5" creationId="{D2ED9E79-A8B8-4E13-9050-9967462C6A67}"/>
          </ac:spMkLst>
        </pc:spChg>
      </pc:sldChg>
      <pc:sldChg chg="modSp add mod ord setBg modNotesTx">
        <pc:chgData name="Abell,Cameron" userId="794a59bf-22b1-4f5f-8799-31f375963fae" providerId="ADAL" clId="{6CA32720-34A6-422F-BF6F-0C012A0CA5B7}" dt="2021-04-21T01:59:42.237" v="13225"/>
        <pc:sldMkLst>
          <pc:docMk/>
          <pc:sldMk cId="666334675" sldId="297"/>
        </pc:sldMkLst>
        <pc:spChg chg="mod">
          <ac:chgData name="Abell,Cameron" userId="794a59bf-22b1-4f5f-8799-31f375963fae" providerId="ADAL" clId="{6CA32720-34A6-422F-BF6F-0C012A0CA5B7}" dt="2021-04-20T01:12:51.534" v="707" actId="20577"/>
          <ac:spMkLst>
            <pc:docMk/>
            <pc:sldMk cId="666334675" sldId="297"/>
            <ac:spMk id="2" creationId="{1A5EDDC8-8AD2-4107-A258-FCDF8AB2BCFE}"/>
          </ac:spMkLst>
        </pc:spChg>
        <pc:spChg chg="mod">
          <ac:chgData name="Abell,Cameron" userId="794a59bf-22b1-4f5f-8799-31f375963fae" providerId="ADAL" clId="{6CA32720-34A6-422F-BF6F-0C012A0CA5B7}" dt="2021-04-21T01:59:42.237" v="13225"/>
          <ac:spMkLst>
            <pc:docMk/>
            <pc:sldMk cId="666334675" sldId="297"/>
            <ac:spMk id="5" creationId="{D2ED9E79-A8B8-4E13-9050-9967462C6A67}"/>
          </ac:spMkLst>
        </pc:spChg>
      </pc:sldChg>
      <pc:sldChg chg="modSp add mod ord setBg modNotesTx">
        <pc:chgData name="Abell,Cameron" userId="794a59bf-22b1-4f5f-8799-31f375963fae" providerId="ADAL" clId="{6CA32720-34A6-422F-BF6F-0C012A0CA5B7}" dt="2021-04-21T01:59:42.237" v="13225"/>
        <pc:sldMkLst>
          <pc:docMk/>
          <pc:sldMk cId="1539356086" sldId="298"/>
        </pc:sldMkLst>
        <pc:spChg chg="mod">
          <ac:chgData name="Abell,Cameron" userId="794a59bf-22b1-4f5f-8799-31f375963fae" providerId="ADAL" clId="{6CA32720-34A6-422F-BF6F-0C012A0CA5B7}" dt="2021-04-20T01:13:25.190" v="717" actId="20577"/>
          <ac:spMkLst>
            <pc:docMk/>
            <pc:sldMk cId="1539356086" sldId="298"/>
            <ac:spMk id="2" creationId="{1A5EDDC8-8AD2-4107-A258-FCDF8AB2BCFE}"/>
          </ac:spMkLst>
        </pc:spChg>
        <pc:spChg chg="mod">
          <ac:chgData name="Abell,Cameron" userId="794a59bf-22b1-4f5f-8799-31f375963fae" providerId="ADAL" clId="{6CA32720-34A6-422F-BF6F-0C012A0CA5B7}" dt="2021-04-21T01:59:42.237" v="13225"/>
          <ac:spMkLst>
            <pc:docMk/>
            <pc:sldMk cId="1539356086" sldId="298"/>
            <ac:spMk id="5" creationId="{D2ED9E79-A8B8-4E13-9050-9967462C6A67}"/>
          </ac:spMkLst>
        </pc:spChg>
      </pc:sldChg>
      <pc:sldChg chg="modSp add mod ord modNotesTx">
        <pc:chgData name="Abell,Cameron" userId="794a59bf-22b1-4f5f-8799-31f375963fae" providerId="ADAL" clId="{6CA32720-34A6-422F-BF6F-0C012A0CA5B7}" dt="2021-04-21T01:59:42.237" v="13225"/>
        <pc:sldMkLst>
          <pc:docMk/>
          <pc:sldMk cId="839929109" sldId="299"/>
        </pc:sldMkLst>
        <pc:spChg chg="mod">
          <ac:chgData name="Abell,Cameron" userId="794a59bf-22b1-4f5f-8799-31f375963fae" providerId="ADAL" clId="{6CA32720-34A6-422F-BF6F-0C012A0CA5B7}" dt="2021-04-20T01:14:05.462" v="745" actId="20577"/>
          <ac:spMkLst>
            <pc:docMk/>
            <pc:sldMk cId="839929109" sldId="299"/>
            <ac:spMk id="2" creationId="{54389A1B-BCEF-4332-8224-42E2CA1D05B4}"/>
          </ac:spMkLst>
        </pc:spChg>
        <pc:spChg chg="mod">
          <ac:chgData name="Abell,Cameron" userId="794a59bf-22b1-4f5f-8799-31f375963fae" providerId="ADAL" clId="{6CA32720-34A6-422F-BF6F-0C012A0CA5B7}" dt="2021-04-21T01:59:42.237" v="13225"/>
          <ac:spMkLst>
            <pc:docMk/>
            <pc:sldMk cId="839929109" sldId="299"/>
            <ac:spMk id="5" creationId="{C6F61154-9E25-4EF4-936B-BBC6AF59E280}"/>
          </ac:spMkLst>
        </pc:spChg>
        <pc:graphicFrameChg chg="modGraphic">
          <ac:chgData name="Abell,Cameron" userId="794a59bf-22b1-4f5f-8799-31f375963fae" providerId="ADAL" clId="{6CA32720-34A6-422F-BF6F-0C012A0CA5B7}" dt="2021-04-20T01:23:41.598" v="1425" actId="113"/>
          <ac:graphicFrameMkLst>
            <pc:docMk/>
            <pc:sldMk cId="839929109" sldId="299"/>
            <ac:graphicFrameMk id="8" creationId="{19E49E5B-3F06-4838-94FD-2527C10EC8F7}"/>
          </ac:graphicFrameMkLst>
        </pc:graphicFrameChg>
      </pc:sldChg>
      <pc:sldChg chg="add del ord">
        <pc:chgData name="Abell,Cameron" userId="794a59bf-22b1-4f5f-8799-31f375963fae" providerId="ADAL" clId="{6CA32720-34A6-422F-BF6F-0C012A0CA5B7}" dt="2021-04-20T01:24:28.094" v="1433" actId="47"/>
        <pc:sldMkLst>
          <pc:docMk/>
          <pc:sldMk cId="1092810067" sldId="300"/>
        </pc:sldMkLst>
      </pc:sldChg>
      <pc:sldChg chg="delSp modSp add mod ord modNotesTx">
        <pc:chgData name="Abell,Cameron" userId="794a59bf-22b1-4f5f-8799-31f375963fae" providerId="ADAL" clId="{6CA32720-34A6-422F-BF6F-0C012A0CA5B7}" dt="2021-04-21T01:59:42.237" v="13225"/>
        <pc:sldMkLst>
          <pc:docMk/>
          <pc:sldMk cId="4041760164" sldId="301"/>
        </pc:sldMkLst>
        <pc:spChg chg="mod">
          <ac:chgData name="Abell,Cameron" userId="794a59bf-22b1-4f5f-8799-31f375963fae" providerId="ADAL" clId="{6CA32720-34A6-422F-BF6F-0C012A0CA5B7}" dt="2021-04-20T01:24:37.585" v="1445" actId="122"/>
          <ac:spMkLst>
            <pc:docMk/>
            <pc:sldMk cId="4041760164" sldId="301"/>
            <ac:spMk id="2" creationId="{5501C793-4B91-498B-BC69-80E55F01201C}"/>
          </ac:spMkLst>
        </pc:spChg>
        <pc:spChg chg="del mod">
          <ac:chgData name="Abell,Cameron" userId="794a59bf-22b1-4f5f-8799-31f375963fae" providerId="ADAL" clId="{6CA32720-34A6-422F-BF6F-0C012A0CA5B7}" dt="2021-04-20T01:24:34.996" v="1444" actId="478"/>
          <ac:spMkLst>
            <pc:docMk/>
            <pc:sldMk cId="4041760164" sldId="301"/>
            <ac:spMk id="3" creationId="{2AD106AE-23C7-43E6-9BE5-91F09D72EE43}"/>
          </ac:spMkLst>
        </pc:spChg>
        <pc:spChg chg="mod">
          <ac:chgData name="Abell,Cameron" userId="794a59bf-22b1-4f5f-8799-31f375963fae" providerId="ADAL" clId="{6CA32720-34A6-422F-BF6F-0C012A0CA5B7}" dt="2021-04-21T01:59:42.237" v="13225"/>
          <ac:spMkLst>
            <pc:docMk/>
            <pc:sldMk cId="4041760164" sldId="301"/>
            <ac:spMk id="15" creationId="{883713F2-7AC7-45EC-B6A8-973F11D8712B}"/>
          </ac:spMkLst>
        </pc:spChg>
      </pc:sldChg>
      <pc:sldChg chg="modSp add mod ord setBg modNotesTx">
        <pc:chgData name="Abell,Cameron" userId="794a59bf-22b1-4f5f-8799-31f375963fae" providerId="ADAL" clId="{6CA32720-34A6-422F-BF6F-0C012A0CA5B7}" dt="2021-04-21T01:59:42.237" v="13225"/>
        <pc:sldMkLst>
          <pc:docMk/>
          <pc:sldMk cId="60451052" sldId="302"/>
        </pc:sldMkLst>
        <pc:spChg chg="mod">
          <ac:chgData name="Abell,Cameron" userId="794a59bf-22b1-4f5f-8799-31f375963fae" providerId="ADAL" clId="{6CA32720-34A6-422F-BF6F-0C012A0CA5B7}" dt="2021-04-20T02:04:31.638" v="2745" actId="20577"/>
          <ac:spMkLst>
            <pc:docMk/>
            <pc:sldMk cId="60451052" sldId="302"/>
            <ac:spMk id="2" creationId="{1A5EDDC8-8AD2-4107-A258-FCDF8AB2BCFE}"/>
          </ac:spMkLst>
        </pc:spChg>
        <pc:spChg chg="mod">
          <ac:chgData name="Abell,Cameron" userId="794a59bf-22b1-4f5f-8799-31f375963fae" providerId="ADAL" clId="{6CA32720-34A6-422F-BF6F-0C012A0CA5B7}" dt="2021-04-21T01:59:42.237" v="13225"/>
          <ac:spMkLst>
            <pc:docMk/>
            <pc:sldMk cId="60451052" sldId="302"/>
            <ac:spMk id="5" creationId="{D2ED9E79-A8B8-4E13-9050-9967462C6A67}"/>
          </ac:spMkLst>
        </pc:spChg>
      </pc:sldChg>
      <pc:sldChg chg="new del">
        <pc:chgData name="Abell,Cameron" userId="794a59bf-22b1-4f5f-8799-31f375963fae" providerId="ADAL" clId="{6CA32720-34A6-422F-BF6F-0C012A0CA5B7}" dt="2021-04-20T02:15:25.263" v="4038" actId="680"/>
        <pc:sldMkLst>
          <pc:docMk/>
          <pc:sldMk cId="2006520872" sldId="303"/>
        </pc:sldMkLst>
      </pc:sldChg>
      <pc:sldChg chg="modSp add">
        <pc:chgData name="Abell,Cameron" userId="794a59bf-22b1-4f5f-8799-31f375963fae" providerId="ADAL" clId="{6CA32720-34A6-422F-BF6F-0C012A0CA5B7}" dt="2021-04-21T01:59:42.237" v="13225"/>
        <pc:sldMkLst>
          <pc:docMk/>
          <pc:sldMk cId="2879255086" sldId="303"/>
        </pc:sldMkLst>
        <pc:spChg chg="mod">
          <ac:chgData name="Abell,Cameron" userId="794a59bf-22b1-4f5f-8799-31f375963fae" providerId="ADAL" clId="{6CA32720-34A6-422F-BF6F-0C012A0CA5B7}" dt="2021-04-21T01:59:42.237" v="13225"/>
          <ac:spMkLst>
            <pc:docMk/>
            <pc:sldMk cId="2879255086" sldId="303"/>
            <ac:spMk id="5" creationId="{D2ED9E79-A8B8-4E13-9050-9967462C6A67}"/>
          </ac:spMkLst>
        </pc:spChg>
      </pc:sldChg>
      <pc:sldChg chg="modSp new mod modShow">
        <pc:chgData name="Abell,Cameron" userId="794a59bf-22b1-4f5f-8799-31f375963fae" providerId="ADAL" clId="{6CA32720-34A6-422F-BF6F-0C012A0CA5B7}" dt="2021-04-20T03:49:44.713" v="12781" actId="729"/>
        <pc:sldMkLst>
          <pc:docMk/>
          <pc:sldMk cId="2663857346" sldId="304"/>
        </pc:sldMkLst>
        <pc:spChg chg="mod">
          <ac:chgData name="Abell,Cameron" userId="794a59bf-22b1-4f5f-8799-31f375963fae" providerId="ADAL" clId="{6CA32720-34A6-422F-BF6F-0C012A0CA5B7}" dt="2021-04-20T02:16:53.660" v="4067" actId="20577"/>
          <ac:spMkLst>
            <pc:docMk/>
            <pc:sldMk cId="2663857346" sldId="304"/>
            <ac:spMk id="2" creationId="{86CB8096-26D4-4D0C-AB2B-826CF043FD63}"/>
          </ac:spMkLst>
        </pc:spChg>
        <pc:spChg chg="mod">
          <ac:chgData name="Abell,Cameron" userId="794a59bf-22b1-4f5f-8799-31f375963fae" providerId="ADAL" clId="{6CA32720-34A6-422F-BF6F-0C012A0CA5B7}" dt="2021-04-20T03:36:57.567" v="12607" actId="20577"/>
          <ac:spMkLst>
            <pc:docMk/>
            <pc:sldMk cId="2663857346" sldId="304"/>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1003391818" sldId="305"/>
        </pc:sldMkLst>
        <pc:spChg chg="mod">
          <ac:chgData name="Abell,Cameron" userId="794a59bf-22b1-4f5f-8799-31f375963fae" providerId="ADAL" clId="{6CA32720-34A6-422F-BF6F-0C012A0CA5B7}" dt="2021-04-20T02:25:31.867" v="5222" actId="20577"/>
          <ac:spMkLst>
            <pc:docMk/>
            <pc:sldMk cId="1003391818" sldId="305"/>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2297987911" sldId="306"/>
        </pc:sldMkLst>
        <pc:spChg chg="mod">
          <ac:chgData name="Abell,Cameron" userId="794a59bf-22b1-4f5f-8799-31f375963fae" providerId="ADAL" clId="{6CA32720-34A6-422F-BF6F-0C012A0CA5B7}" dt="2021-04-20T02:25:49.419" v="5238" actId="20577"/>
          <ac:spMkLst>
            <pc:docMk/>
            <pc:sldMk cId="2297987911" sldId="306"/>
            <ac:spMk id="2" creationId="{86CB8096-26D4-4D0C-AB2B-826CF043FD63}"/>
          </ac:spMkLst>
        </pc:spChg>
        <pc:spChg chg="mod">
          <ac:chgData name="Abell,Cameron" userId="794a59bf-22b1-4f5f-8799-31f375963fae" providerId="ADAL" clId="{6CA32720-34A6-422F-BF6F-0C012A0CA5B7}" dt="2021-04-20T02:27:48.163" v="5507" actId="20577"/>
          <ac:spMkLst>
            <pc:docMk/>
            <pc:sldMk cId="2297987911" sldId="306"/>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3476848271" sldId="307"/>
        </pc:sldMkLst>
        <pc:spChg chg="mod">
          <ac:chgData name="Abell,Cameron" userId="794a59bf-22b1-4f5f-8799-31f375963fae" providerId="ADAL" clId="{6CA32720-34A6-422F-BF6F-0C012A0CA5B7}" dt="2021-04-20T02:30:14.890" v="5526" actId="20577"/>
          <ac:spMkLst>
            <pc:docMk/>
            <pc:sldMk cId="3476848271" sldId="307"/>
            <ac:spMk id="2" creationId="{86CB8096-26D4-4D0C-AB2B-826CF043FD63}"/>
          </ac:spMkLst>
        </pc:spChg>
        <pc:spChg chg="mod">
          <ac:chgData name="Abell,Cameron" userId="794a59bf-22b1-4f5f-8799-31f375963fae" providerId="ADAL" clId="{6CA32720-34A6-422F-BF6F-0C012A0CA5B7}" dt="2021-04-20T03:41:30.152" v="12613" actId="20577"/>
          <ac:spMkLst>
            <pc:docMk/>
            <pc:sldMk cId="3476848271" sldId="307"/>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3069632649" sldId="308"/>
        </pc:sldMkLst>
        <pc:spChg chg="mod">
          <ac:chgData name="Abell,Cameron" userId="794a59bf-22b1-4f5f-8799-31f375963fae" providerId="ADAL" clId="{6CA32720-34A6-422F-BF6F-0C012A0CA5B7}" dt="2021-04-20T02:36:12.825" v="6087" actId="20577"/>
          <ac:spMkLst>
            <pc:docMk/>
            <pc:sldMk cId="3069632649" sldId="308"/>
            <ac:spMk id="2" creationId="{86CB8096-26D4-4D0C-AB2B-826CF043FD63}"/>
          </ac:spMkLst>
        </pc:spChg>
        <pc:spChg chg="mod">
          <ac:chgData name="Abell,Cameron" userId="794a59bf-22b1-4f5f-8799-31f375963fae" providerId="ADAL" clId="{6CA32720-34A6-422F-BF6F-0C012A0CA5B7}" dt="2021-04-20T02:40:54.698" v="6739" actId="20577"/>
          <ac:spMkLst>
            <pc:docMk/>
            <pc:sldMk cId="3069632649" sldId="308"/>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2817221220" sldId="309"/>
        </pc:sldMkLst>
        <pc:spChg chg="mod">
          <ac:chgData name="Abell,Cameron" userId="794a59bf-22b1-4f5f-8799-31f375963fae" providerId="ADAL" clId="{6CA32720-34A6-422F-BF6F-0C012A0CA5B7}" dt="2021-04-20T02:41:36.784" v="6746" actId="20577"/>
          <ac:spMkLst>
            <pc:docMk/>
            <pc:sldMk cId="2817221220" sldId="309"/>
            <ac:spMk id="2" creationId="{86CB8096-26D4-4D0C-AB2B-826CF043FD63}"/>
          </ac:spMkLst>
        </pc:spChg>
        <pc:spChg chg="mod">
          <ac:chgData name="Abell,Cameron" userId="794a59bf-22b1-4f5f-8799-31f375963fae" providerId="ADAL" clId="{6CA32720-34A6-422F-BF6F-0C012A0CA5B7}" dt="2021-04-20T03:44:16.423" v="12641" actId="20577"/>
          <ac:spMkLst>
            <pc:docMk/>
            <pc:sldMk cId="2817221220" sldId="309"/>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1465377721" sldId="310"/>
        </pc:sldMkLst>
        <pc:spChg chg="mod">
          <ac:chgData name="Abell,Cameron" userId="794a59bf-22b1-4f5f-8799-31f375963fae" providerId="ADAL" clId="{6CA32720-34A6-422F-BF6F-0C012A0CA5B7}" dt="2021-04-20T02:46:55.864" v="7366" actId="20577"/>
          <ac:spMkLst>
            <pc:docMk/>
            <pc:sldMk cId="1465377721" sldId="310"/>
            <ac:spMk id="2" creationId="{86CB8096-26D4-4D0C-AB2B-826CF043FD63}"/>
          </ac:spMkLst>
        </pc:spChg>
        <pc:spChg chg="mod">
          <ac:chgData name="Abell,Cameron" userId="794a59bf-22b1-4f5f-8799-31f375963fae" providerId="ADAL" clId="{6CA32720-34A6-422F-BF6F-0C012A0CA5B7}" dt="2021-04-20T02:52:37.735" v="8369" actId="20577"/>
          <ac:spMkLst>
            <pc:docMk/>
            <pc:sldMk cId="1465377721" sldId="310"/>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4029267804" sldId="311"/>
        </pc:sldMkLst>
        <pc:spChg chg="mod">
          <ac:chgData name="Abell,Cameron" userId="794a59bf-22b1-4f5f-8799-31f375963fae" providerId="ADAL" clId="{6CA32720-34A6-422F-BF6F-0C012A0CA5B7}" dt="2021-04-20T02:53:51.609" v="8439" actId="404"/>
          <ac:spMkLst>
            <pc:docMk/>
            <pc:sldMk cId="4029267804" sldId="311"/>
            <ac:spMk id="2" creationId="{86CB8096-26D4-4D0C-AB2B-826CF043FD63}"/>
          </ac:spMkLst>
        </pc:spChg>
        <pc:spChg chg="mod">
          <ac:chgData name="Abell,Cameron" userId="794a59bf-22b1-4f5f-8799-31f375963fae" providerId="ADAL" clId="{6CA32720-34A6-422F-BF6F-0C012A0CA5B7}" dt="2021-04-20T03:26:06.634" v="11808" actId="20577"/>
          <ac:spMkLst>
            <pc:docMk/>
            <pc:sldMk cId="4029267804" sldId="311"/>
            <ac:spMk id="3" creationId="{D80300F8-6C1B-4348-ACF7-BE7CB69C891C}"/>
          </ac:spMkLst>
        </pc:spChg>
      </pc:sldChg>
      <pc:sldChg chg="modSp add mod ord modShow modNotesTx">
        <pc:chgData name="Abell,Cameron" userId="794a59bf-22b1-4f5f-8799-31f375963fae" providerId="ADAL" clId="{6CA32720-34A6-422F-BF6F-0C012A0CA5B7}" dt="2021-04-20T20:56:18.143" v="13164" actId="20577"/>
        <pc:sldMkLst>
          <pc:docMk/>
          <pc:sldMk cId="31714531" sldId="312"/>
        </pc:sldMkLst>
        <pc:spChg chg="mod">
          <ac:chgData name="Abell,Cameron" userId="794a59bf-22b1-4f5f-8799-31f375963fae" providerId="ADAL" clId="{6CA32720-34A6-422F-BF6F-0C012A0CA5B7}" dt="2021-04-20T02:54:51.027" v="8580" actId="403"/>
          <ac:spMkLst>
            <pc:docMk/>
            <pc:sldMk cId="31714531" sldId="312"/>
            <ac:spMk id="2" creationId="{86CB8096-26D4-4D0C-AB2B-826CF043FD63}"/>
          </ac:spMkLst>
        </pc:spChg>
        <pc:spChg chg="mod">
          <ac:chgData name="Abell,Cameron" userId="794a59bf-22b1-4f5f-8799-31f375963fae" providerId="ADAL" clId="{6CA32720-34A6-422F-BF6F-0C012A0CA5B7}" dt="2021-04-20T02:55:42.846" v="8759" actId="20577"/>
          <ac:spMkLst>
            <pc:docMk/>
            <pc:sldMk cId="31714531" sldId="312"/>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1875812760" sldId="313"/>
        </pc:sldMkLst>
        <pc:spChg chg="mod">
          <ac:chgData name="Abell,Cameron" userId="794a59bf-22b1-4f5f-8799-31f375963fae" providerId="ADAL" clId="{6CA32720-34A6-422F-BF6F-0C012A0CA5B7}" dt="2021-04-20T02:56:37.790" v="8765" actId="20577"/>
          <ac:spMkLst>
            <pc:docMk/>
            <pc:sldMk cId="1875812760" sldId="313"/>
            <ac:spMk id="2" creationId="{86CB8096-26D4-4D0C-AB2B-826CF043FD63}"/>
          </ac:spMkLst>
        </pc:spChg>
        <pc:spChg chg="mod">
          <ac:chgData name="Abell,Cameron" userId="794a59bf-22b1-4f5f-8799-31f375963fae" providerId="ADAL" clId="{6CA32720-34A6-422F-BF6F-0C012A0CA5B7}" dt="2021-04-20T03:48:24.466" v="12780" actId="33524"/>
          <ac:spMkLst>
            <pc:docMk/>
            <pc:sldMk cId="1875812760" sldId="313"/>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3427513564" sldId="314"/>
        </pc:sldMkLst>
        <pc:spChg chg="mod">
          <ac:chgData name="Abell,Cameron" userId="794a59bf-22b1-4f5f-8799-31f375963fae" providerId="ADAL" clId="{6CA32720-34A6-422F-BF6F-0C012A0CA5B7}" dt="2021-04-20T03:15:46.249" v="10755" actId="20577"/>
          <ac:spMkLst>
            <pc:docMk/>
            <pc:sldMk cId="3427513564" sldId="314"/>
            <ac:spMk id="2" creationId="{86CB8096-26D4-4D0C-AB2B-826CF043FD63}"/>
          </ac:spMkLst>
        </pc:spChg>
        <pc:spChg chg="mod">
          <ac:chgData name="Abell,Cameron" userId="794a59bf-22b1-4f5f-8799-31f375963fae" providerId="ADAL" clId="{6CA32720-34A6-422F-BF6F-0C012A0CA5B7}" dt="2021-04-20T03:13:55.476" v="10484" actId="20577"/>
          <ac:spMkLst>
            <pc:docMk/>
            <pc:sldMk cId="3427513564" sldId="314"/>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859270555" sldId="315"/>
        </pc:sldMkLst>
        <pc:spChg chg="mod">
          <ac:chgData name="Abell,Cameron" userId="794a59bf-22b1-4f5f-8799-31f375963fae" providerId="ADAL" clId="{6CA32720-34A6-422F-BF6F-0C012A0CA5B7}" dt="2021-04-20T03:15:44.352" v="10754" actId="20577"/>
          <ac:spMkLst>
            <pc:docMk/>
            <pc:sldMk cId="859270555" sldId="315"/>
            <ac:spMk id="2" creationId="{86CB8096-26D4-4D0C-AB2B-826CF043FD63}"/>
          </ac:spMkLst>
        </pc:spChg>
        <pc:spChg chg="mod">
          <ac:chgData name="Abell,Cameron" userId="794a59bf-22b1-4f5f-8799-31f375963fae" providerId="ADAL" clId="{6CA32720-34A6-422F-BF6F-0C012A0CA5B7}" dt="2021-04-20T03:15:32.604" v="10751" actId="20577"/>
          <ac:spMkLst>
            <pc:docMk/>
            <pc:sldMk cId="859270555" sldId="315"/>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2466699052" sldId="316"/>
        </pc:sldMkLst>
        <pc:spChg chg="mod">
          <ac:chgData name="Abell,Cameron" userId="794a59bf-22b1-4f5f-8799-31f375963fae" providerId="ADAL" clId="{6CA32720-34A6-422F-BF6F-0C012A0CA5B7}" dt="2021-04-20T03:16:08.419" v="10763" actId="20577"/>
          <ac:spMkLst>
            <pc:docMk/>
            <pc:sldMk cId="2466699052" sldId="316"/>
            <ac:spMk id="2" creationId="{86CB8096-26D4-4D0C-AB2B-826CF043FD63}"/>
          </ac:spMkLst>
        </pc:spChg>
        <pc:spChg chg="mod">
          <ac:chgData name="Abell,Cameron" userId="794a59bf-22b1-4f5f-8799-31f375963fae" providerId="ADAL" clId="{6CA32720-34A6-422F-BF6F-0C012A0CA5B7}" dt="2021-04-20T03:17:22.684" v="11038" actId="20577"/>
          <ac:spMkLst>
            <pc:docMk/>
            <pc:sldMk cId="2466699052" sldId="316"/>
            <ac:spMk id="3" creationId="{D80300F8-6C1B-4348-ACF7-BE7CB69C891C}"/>
          </ac:spMkLst>
        </pc:spChg>
      </pc:sldChg>
      <pc:sldChg chg="add del mod modShow">
        <pc:chgData name="Abell,Cameron" userId="794a59bf-22b1-4f5f-8799-31f375963fae" providerId="ADAL" clId="{6CA32720-34A6-422F-BF6F-0C012A0CA5B7}" dt="2021-04-20T03:55:23.709" v="12843" actId="2696"/>
        <pc:sldMkLst>
          <pc:docMk/>
          <pc:sldMk cId="3223389155" sldId="317"/>
        </pc:sldMkLst>
      </pc:sldChg>
      <pc:sldChg chg="modSp add mod modShow">
        <pc:chgData name="Abell,Cameron" userId="794a59bf-22b1-4f5f-8799-31f375963fae" providerId="ADAL" clId="{6CA32720-34A6-422F-BF6F-0C012A0CA5B7}" dt="2021-04-20T03:49:44.713" v="12781" actId="729"/>
        <pc:sldMkLst>
          <pc:docMk/>
          <pc:sldMk cId="2027936760" sldId="318"/>
        </pc:sldMkLst>
        <pc:spChg chg="mod">
          <ac:chgData name="Abell,Cameron" userId="794a59bf-22b1-4f5f-8799-31f375963fae" providerId="ADAL" clId="{6CA32720-34A6-422F-BF6F-0C012A0CA5B7}" dt="2021-04-20T03:17:59.130" v="11059" actId="20577"/>
          <ac:spMkLst>
            <pc:docMk/>
            <pc:sldMk cId="2027936760" sldId="318"/>
            <ac:spMk id="2" creationId="{86CB8096-26D4-4D0C-AB2B-826CF043FD63}"/>
          </ac:spMkLst>
        </pc:spChg>
        <pc:spChg chg="mod">
          <ac:chgData name="Abell,Cameron" userId="794a59bf-22b1-4f5f-8799-31f375963fae" providerId="ADAL" clId="{6CA32720-34A6-422F-BF6F-0C012A0CA5B7}" dt="2021-04-20T03:19:42.917" v="11410" actId="313"/>
          <ac:spMkLst>
            <pc:docMk/>
            <pc:sldMk cId="2027936760" sldId="318"/>
            <ac:spMk id="3" creationId="{D80300F8-6C1B-4348-ACF7-BE7CB69C891C}"/>
          </ac:spMkLst>
        </pc:spChg>
      </pc:sldChg>
      <pc:sldChg chg="modSp add mod modShow">
        <pc:chgData name="Abell,Cameron" userId="794a59bf-22b1-4f5f-8799-31f375963fae" providerId="ADAL" clId="{6CA32720-34A6-422F-BF6F-0C012A0CA5B7}" dt="2021-04-20T03:49:44.713" v="12781" actId="729"/>
        <pc:sldMkLst>
          <pc:docMk/>
          <pc:sldMk cId="1522387938" sldId="319"/>
        </pc:sldMkLst>
        <pc:spChg chg="mod">
          <ac:chgData name="Abell,Cameron" userId="794a59bf-22b1-4f5f-8799-31f375963fae" providerId="ADAL" clId="{6CA32720-34A6-422F-BF6F-0C012A0CA5B7}" dt="2021-04-20T03:20:39.282" v="11448" actId="20577"/>
          <ac:spMkLst>
            <pc:docMk/>
            <pc:sldMk cId="1522387938" sldId="319"/>
            <ac:spMk id="2" creationId="{86CB8096-26D4-4D0C-AB2B-826CF043FD63}"/>
          </ac:spMkLst>
        </pc:spChg>
        <pc:spChg chg="mod">
          <ac:chgData name="Abell,Cameron" userId="794a59bf-22b1-4f5f-8799-31f375963fae" providerId="ADAL" clId="{6CA32720-34A6-422F-BF6F-0C012A0CA5B7}" dt="2021-04-20T03:21:02.533" v="11473" actId="20577"/>
          <ac:spMkLst>
            <pc:docMk/>
            <pc:sldMk cId="1522387938" sldId="319"/>
            <ac:spMk id="3" creationId="{D80300F8-6C1B-4348-ACF7-BE7CB69C891C}"/>
          </ac:spMkLst>
        </pc:spChg>
      </pc:sldChg>
      <pc:sldChg chg="modSp add mod">
        <pc:chgData name="Abell,Cameron" userId="794a59bf-22b1-4f5f-8799-31f375963fae" providerId="ADAL" clId="{6CA32720-34A6-422F-BF6F-0C012A0CA5B7}" dt="2021-04-20T03:57:10.494" v="13049" actId="20577"/>
        <pc:sldMkLst>
          <pc:docMk/>
          <pc:sldMk cId="2815832404" sldId="320"/>
        </pc:sldMkLst>
        <pc:spChg chg="mod">
          <ac:chgData name="Abell,Cameron" userId="794a59bf-22b1-4f5f-8799-31f375963fae" providerId="ADAL" clId="{6CA32720-34A6-422F-BF6F-0C012A0CA5B7}" dt="2021-04-20T03:56:09.381" v="12862" actId="20577"/>
          <ac:spMkLst>
            <pc:docMk/>
            <pc:sldMk cId="2815832404" sldId="320"/>
            <ac:spMk id="2" creationId="{86CB8096-26D4-4D0C-AB2B-826CF043FD63}"/>
          </ac:spMkLst>
        </pc:spChg>
        <pc:spChg chg="mod">
          <ac:chgData name="Abell,Cameron" userId="794a59bf-22b1-4f5f-8799-31f375963fae" providerId="ADAL" clId="{6CA32720-34A6-422F-BF6F-0C012A0CA5B7}" dt="2021-04-20T03:57:10.494" v="13049" actId="20577"/>
          <ac:spMkLst>
            <pc:docMk/>
            <pc:sldMk cId="2815832404" sldId="320"/>
            <ac:spMk id="3" creationId="{D80300F8-6C1B-4348-ACF7-BE7CB69C891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695FE-C7A0-4381-8801-F273914D4E57}"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441BC-4A00-43FF-974B-46EC5113E342}" type="slidenum">
              <a:rPr lang="en-US" smtClean="0"/>
              <a:t>‹#›</a:t>
            </a:fld>
            <a:endParaRPr lang="en-US"/>
          </a:p>
        </p:txBody>
      </p:sp>
    </p:spTree>
    <p:extLst>
      <p:ext uri="{BB962C8B-B14F-4D97-AF65-F5344CB8AC3E}">
        <p14:creationId xmlns:p14="http://schemas.microsoft.com/office/powerpoint/2010/main" val="2741420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Scott (introduce yourself and state your role)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to Demo of the WL website redesign</a:t>
            </a:r>
            <a:endParaRPr lang="en-US" dirty="0">
              <a:cs typeface="Calibri"/>
            </a:endParaRPr>
          </a:p>
          <a:p>
            <a:r>
              <a:rPr lang="en-US" dirty="0"/>
              <a:t>We are Team Rocket</a:t>
            </a:r>
          </a:p>
        </p:txBody>
      </p:sp>
      <p:sp>
        <p:nvSpPr>
          <p:cNvPr id="4" name="Slide Number Placeholder 3"/>
          <p:cNvSpPr>
            <a:spLocks noGrp="1"/>
          </p:cNvSpPr>
          <p:nvPr>
            <p:ph type="sldNum" sz="quarter" idx="5"/>
          </p:nvPr>
        </p:nvSpPr>
        <p:spPr/>
        <p:txBody>
          <a:bodyPr/>
          <a:lstStyle/>
          <a:p>
            <a:fld id="{776441BC-4A00-43FF-974B-46EC5113E342}" type="slidenum">
              <a:rPr lang="en-US" smtClean="0"/>
              <a:t>1</a:t>
            </a:fld>
            <a:endParaRPr lang="en-US"/>
          </a:p>
        </p:txBody>
      </p:sp>
    </p:spTree>
    <p:extLst>
      <p:ext uri="{BB962C8B-B14F-4D97-AF65-F5344CB8AC3E}">
        <p14:creationId xmlns:p14="http://schemas.microsoft.com/office/powerpoint/2010/main" val="857496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t>
            </a:r>
          </a:p>
          <a:p>
            <a:r>
              <a:rPr lang="en-US" dirty="0"/>
              <a:t>…</a:t>
            </a:r>
          </a:p>
          <a:p>
            <a:endParaRPr lang="en-US" dirty="0"/>
          </a:p>
          <a:p>
            <a:r>
              <a:rPr lang="en-US" b="1" dirty="0"/>
              <a:t>Brian is next with the technology we are using and with our wireframes to prototypes phases</a:t>
            </a:r>
          </a:p>
        </p:txBody>
      </p:sp>
      <p:sp>
        <p:nvSpPr>
          <p:cNvPr id="4" name="Slide Number Placeholder 3"/>
          <p:cNvSpPr>
            <a:spLocks noGrp="1"/>
          </p:cNvSpPr>
          <p:nvPr>
            <p:ph type="sldNum" sz="quarter" idx="5"/>
          </p:nvPr>
        </p:nvSpPr>
        <p:spPr/>
        <p:txBody>
          <a:bodyPr/>
          <a:lstStyle/>
          <a:p>
            <a:fld id="{776441BC-4A00-43FF-974B-46EC5113E342}" type="slidenum">
              <a:rPr lang="en-US" smtClean="0"/>
              <a:t>10</a:t>
            </a:fld>
            <a:endParaRPr lang="en-US"/>
          </a:p>
        </p:txBody>
      </p:sp>
    </p:spTree>
    <p:extLst>
      <p:ext uri="{BB962C8B-B14F-4D97-AF65-F5344CB8AC3E}">
        <p14:creationId xmlns:p14="http://schemas.microsoft.com/office/powerpoint/2010/main" val="127595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 (introduce yourself and state your role)</a:t>
            </a:r>
          </a:p>
          <a:p>
            <a:r>
              <a:rPr lang="en-US" dirty="0"/>
              <a:t>The technology we’ve used and plan to use includes:</a:t>
            </a:r>
          </a:p>
          <a:p>
            <a:r>
              <a:rPr lang="en-US" dirty="0"/>
              <a:t>List each technology and purpose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gathering our rules, list of technology, and other additional plans, we entered the design phase</a:t>
            </a:r>
          </a:p>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11</a:t>
            </a:fld>
            <a:endParaRPr lang="en-US"/>
          </a:p>
        </p:txBody>
      </p:sp>
    </p:spTree>
    <p:extLst>
      <p:ext uri="{BB962C8B-B14F-4D97-AF65-F5344CB8AC3E}">
        <p14:creationId xmlns:p14="http://schemas.microsoft.com/office/powerpoint/2010/main" val="3583425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Brian</a:t>
            </a:r>
          </a:p>
        </p:txBody>
      </p:sp>
      <p:sp>
        <p:nvSpPr>
          <p:cNvPr id="4" name="Slide Number Placeholder 3"/>
          <p:cNvSpPr>
            <a:spLocks noGrp="1"/>
          </p:cNvSpPr>
          <p:nvPr>
            <p:ph type="sldNum" sz="quarter" idx="5"/>
          </p:nvPr>
        </p:nvSpPr>
        <p:spPr/>
        <p:txBody>
          <a:bodyPr/>
          <a:lstStyle/>
          <a:p>
            <a:fld id="{776441BC-4A00-43FF-974B-46EC5113E342}" type="slidenum">
              <a:rPr lang="en-US" smtClean="0"/>
              <a:t>12</a:t>
            </a:fld>
            <a:endParaRPr lang="en-US"/>
          </a:p>
        </p:txBody>
      </p:sp>
    </p:spTree>
    <p:extLst>
      <p:ext uri="{BB962C8B-B14F-4D97-AF65-F5344CB8AC3E}">
        <p14:creationId xmlns:p14="http://schemas.microsoft.com/office/powerpoint/2010/main" val="1630789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Brian</a:t>
            </a:r>
          </a:p>
          <a:p>
            <a:r>
              <a:rPr lang="en-US" b="0" dirty="0"/>
              <a:t>Here are some examples of the wireframes we made during the early stages of our design process. The goal for these was to get the general layout of the site website established.</a:t>
            </a:r>
          </a:p>
        </p:txBody>
      </p:sp>
      <p:sp>
        <p:nvSpPr>
          <p:cNvPr id="4" name="Slide Number Placeholder 3"/>
          <p:cNvSpPr>
            <a:spLocks noGrp="1"/>
          </p:cNvSpPr>
          <p:nvPr>
            <p:ph type="sldNum" sz="quarter" idx="5"/>
          </p:nvPr>
        </p:nvSpPr>
        <p:spPr/>
        <p:txBody>
          <a:bodyPr/>
          <a:lstStyle/>
          <a:p>
            <a:fld id="{776441BC-4A00-43FF-974B-46EC5113E342}" type="slidenum">
              <a:rPr lang="en-US" smtClean="0"/>
              <a:t>13</a:t>
            </a:fld>
            <a:endParaRPr lang="en-US"/>
          </a:p>
        </p:txBody>
      </p:sp>
    </p:spTree>
    <p:extLst>
      <p:ext uri="{BB962C8B-B14F-4D97-AF65-F5344CB8AC3E}">
        <p14:creationId xmlns:p14="http://schemas.microsoft.com/office/powerpoint/2010/main" val="3704673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Brian</a:t>
            </a:r>
          </a:p>
          <a:p>
            <a:r>
              <a:rPr lang="en-US" b="0" dirty="0"/>
              <a:t>After finishing the wireframes, we created prototypes to show the design in detail of how we wanted it to look.</a:t>
            </a:r>
          </a:p>
          <a:p>
            <a:endParaRPr lang="en-US" b="0" dirty="0"/>
          </a:p>
          <a:p>
            <a:r>
              <a:rPr lang="en-US" b="0" dirty="0"/>
              <a:t>Once completed with the prototypes, we entered the development phase where we’ve spent the past month building the website.</a:t>
            </a:r>
          </a:p>
        </p:txBody>
      </p:sp>
      <p:sp>
        <p:nvSpPr>
          <p:cNvPr id="4" name="Slide Number Placeholder 3"/>
          <p:cNvSpPr>
            <a:spLocks noGrp="1"/>
          </p:cNvSpPr>
          <p:nvPr>
            <p:ph type="sldNum" sz="quarter" idx="5"/>
          </p:nvPr>
        </p:nvSpPr>
        <p:spPr/>
        <p:txBody>
          <a:bodyPr/>
          <a:lstStyle/>
          <a:p>
            <a:fld id="{776441BC-4A00-43FF-974B-46EC5113E342}" type="slidenum">
              <a:rPr lang="en-US" smtClean="0"/>
              <a:t>14</a:t>
            </a:fld>
            <a:endParaRPr lang="en-US"/>
          </a:p>
        </p:txBody>
      </p:sp>
    </p:spTree>
    <p:extLst>
      <p:ext uri="{BB962C8B-B14F-4D97-AF65-F5344CB8AC3E}">
        <p14:creationId xmlns:p14="http://schemas.microsoft.com/office/powerpoint/2010/main" val="2063902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Chance</a:t>
            </a:r>
          </a:p>
        </p:txBody>
      </p:sp>
      <p:sp>
        <p:nvSpPr>
          <p:cNvPr id="4" name="Slide Number Placeholder 3"/>
          <p:cNvSpPr>
            <a:spLocks noGrp="1"/>
          </p:cNvSpPr>
          <p:nvPr>
            <p:ph type="sldNum" sz="quarter" idx="5"/>
          </p:nvPr>
        </p:nvSpPr>
        <p:spPr/>
        <p:txBody>
          <a:bodyPr/>
          <a:lstStyle/>
          <a:p>
            <a:fld id="{776441BC-4A00-43FF-974B-46EC5113E342}" type="slidenum">
              <a:rPr lang="en-US" smtClean="0"/>
              <a:t>15</a:t>
            </a:fld>
            <a:endParaRPr lang="en-US"/>
          </a:p>
        </p:txBody>
      </p:sp>
    </p:spTree>
    <p:extLst>
      <p:ext uri="{BB962C8B-B14F-4D97-AF65-F5344CB8AC3E}">
        <p14:creationId xmlns:p14="http://schemas.microsoft.com/office/powerpoint/2010/main" val="2405931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Michael</a:t>
            </a:r>
          </a:p>
          <a:p>
            <a:r>
              <a:rPr lang="en-US" dirty="0"/>
              <a:t>This is the project’s roadmap, showing everything that took place during our development phase.</a:t>
            </a:r>
          </a:p>
          <a:p>
            <a:endParaRPr lang="en-US" dirty="0"/>
          </a:p>
          <a:p>
            <a:r>
              <a:rPr lang="en-US" dirty="0"/>
              <a:t>Starting in January, we split the project up into 5 sprint or iterative periods of about 2 weeks each.</a:t>
            </a:r>
          </a:p>
          <a:p>
            <a:endParaRPr lang="en-US" dirty="0"/>
          </a:p>
          <a:p>
            <a:r>
              <a:rPr lang="en-US" dirty="0"/>
              <a:t>At the beginning of each sprint, we gave ourselves goals to accomplish and each signed up for work to do relating to those goals.</a:t>
            </a:r>
          </a:p>
          <a:p>
            <a:endParaRPr lang="en-US" dirty="0"/>
          </a:p>
          <a:p>
            <a:r>
              <a:rPr lang="en-US" dirty="0"/>
              <a:t>Development finished toward the end of March, where we began testing the website in April during Sprint 5.</a:t>
            </a:r>
          </a:p>
        </p:txBody>
      </p:sp>
      <p:sp>
        <p:nvSpPr>
          <p:cNvPr id="4" name="Slide Number Placeholder 3"/>
          <p:cNvSpPr>
            <a:spLocks noGrp="1"/>
          </p:cNvSpPr>
          <p:nvPr>
            <p:ph type="sldNum" sz="quarter" idx="5"/>
          </p:nvPr>
        </p:nvSpPr>
        <p:spPr/>
        <p:txBody>
          <a:bodyPr/>
          <a:lstStyle/>
          <a:p>
            <a:fld id="{776441BC-4A00-43FF-974B-46EC5113E342}" type="slidenum">
              <a:rPr lang="en-US" smtClean="0"/>
              <a:t>16</a:t>
            </a:fld>
            <a:endParaRPr lang="en-US"/>
          </a:p>
        </p:txBody>
      </p:sp>
    </p:spTree>
    <p:extLst>
      <p:ext uri="{BB962C8B-B14F-4D97-AF65-F5344CB8AC3E}">
        <p14:creationId xmlns:p14="http://schemas.microsoft.com/office/powerpoint/2010/main" val="39012241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Chance</a:t>
            </a:r>
          </a:p>
        </p:txBody>
      </p:sp>
      <p:sp>
        <p:nvSpPr>
          <p:cNvPr id="4" name="Slide Number Placeholder 3"/>
          <p:cNvSpPr>
            <a:spLocks noGrp="1"/>
          </p:cNvSpPr>
          <p:nvPr>
            <p:ph type="sldNum" sz="quarter" idx="5"/>
          </p:nvPr>
        </p:nvSpPr>
        <p:spPr/>
        <p:txBody>
          <a:bodyPr/>
          <a:lstStyle/>
          <a:p>
            <a:fld id="{776441BC-4A00-43FF-974B-46EC5113E342}" type="slidenum">
              <a:rPr lang="en-US" smtClean="0"/>
              <a:t>17</a:t>
            </a:fld>
            <a:endParaRPr lang="en-US"/>
          </a:p>
        </p:txBody>
      </p:sp>
    </p:spTree>
    <p:extLst>
      <p:ext uri="{BB962C8B-B14F-4D97-AF65-F5344CB8AC3E}">
        <p14:creationId xmlns:p14="http://schemas.microsoft.com/office/powerpoint/2010/main" val="2116034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Chance</a:t>
            </a:r>
          </a:p>
          <a:p>
            <a:r>
              <a:rPr lang="en-US" dirty="0"/>
              <a:t>Unit testing has been going great so far with the website being tested on a variety of devices including desktops, laptops, tablets, and smartphones of all different brands and screen resolutions, some of which are listed here.</a:t>
            </a:r>
          </a:p>
          <a:p>
            <a:endParaRPr lang="en-US" dirty="0"/>
          </a:p>
          <a:p>
            <a:r>
              <a:rPr lang="en-US" dirty="0"/>
              <a:t>Our user and usability testing is still ongoing, and we plan to have numbers and feedback to show here in the final demo.</a:t>
            </a:r>
          </a:p>
          <a:p>
            <a:endParaRPr lang="en-US" dirty="0"/>
          </a:p>
          <a:p>
            <a:r>
              <a:rPr lang="en-US" dirty="0"/>
              <a:t>Now that we’ve covered the whole process of the project, I’m going to pass it off to Caleb to start off the live demo.</a:t>
            </a:r>
          </a:p>
        </p:txBody>
      </p:sp>
      <p:sp>
        <p:nvSpPr>
          <p:cNvPr id="4" name="Slide Number Placeholder 3"/>
          <p:cNvSpPr>
            <a:spLocks noGrp="1"/>
          </p:cNvSpPr>
          <p:nvPr>
            <p:ph type="sldNum" sz="quarter" idx="5"/>
          </p:nvPr>
        </p:nvSpPr>
        <p:spPr/>
        <p:txBody>
          <a:bodyPr/>
          <a:lstStyle/>
          <a:p>
            <a:fld id="{776441BC-4A00-43FF-974B-46EC5113E342}" type="slidenum">
              <a:rPr lang="en-US" smtClean="0"/>
              <a:t>18</a:t>
            </a:fld>
            <a:endParaRPr lang="en-US"/>
          </a:p>
        </p:txBody>
      </p:sp>
    </p:spTree>
    <p:extLst>
      <p:ext uri="{BB962C8B-B14F-4D97-AF65-F5344CB8AC3E}">
        <p14:creationId xmlns:p14="http://schemas.microsoft.com/office/powerpoint/2010/main" val="184572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Caleb</a:t>
            </a:r>
          </a:p>
        </p:txBody>
      </p:sp>
      <p:sp>
        <p:nvSpPr>
          <p:cNvPr id="4" name="Slide Number Placeholder 3"/>
          <p:cNvSpPr>
            <a:spLocks noGrp="1"/>
          </p:cNvSpPr>
          <p:nvPr>
            <p:ph type="sldNum" sz="quarter" idx="5"/>
          </p:nvPr>
        </p:nvSpPr>
        <p:spPr/>
        <p:txBody>
          <a:bodyPr/>
          <a:lstStyle/>
          <a:p>
            <a:fld id="{776441BC-4A00-43FF-974B-46EC5113E342}" type="slidenum">
              <a:rPr lang="en-US" smtClean="0"/>
              <a:t>19</a:t>
            </a:fld>
            <a:endParaRPr lang="en-US"/>
          </a:p>
        </p:txBody>
      </p:sp>
    </p:spTree>
    <p:extLst>
      <p:ext uri="{BB962C8B-B14F-4D97-AF65-F5344CB8AC3E}">
        <p14:creationId xmlns:p14="http://schemas.microsoft.com/office/powerpoint/2010/main" val="45355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cs typeface="Calibri"/>
              </a:rPr>
              <a:t>Scott</a:t>
            </a:r>
          </a:p>
          <a:p>
            <a:r>
              <a:rPr lang="en-US">
                <a:cs typeface="Calibri"/>
              </a:rPr>
              <a:t>Our project manager is Cameron</a:t>
            </a:r>
          </a:p>
          <a:p>
            <a:r>
              <a:rPr lang="en-US">
                <a:cs typeface="Calibri"/>
              </a:rPr>
              <a:t>Dev team consists of Alex, Michael, Caleb, and Chance</a:t>
            </a:r>
          </a:p>
          <a:p>
            <a:r>
              <a:rPr lang="en-US">
                <a:cs typeface="Calibri"/>
              </a:rPr>
              <a:t>Test team consists of Brian and Scott</a:t>
            </a:r>
          </a:p>
        </p:txBody>
      </p:sp>
      <p:sp>
        <p:nvSpPr>
          <p:cNvPr id="4" name="Slide Number Placeholder 3"/>
          <p:cNvSpPr>
            <a:spLocks noGrp="1"/>
          </p:cNvSpPr>
          <p:nvPr>
            <p:ph type="sldNum" sz="quarter" idx="5"/>
          </p:nvPr>
        </p:nvSpPr>
        <p:spPr/>
        <p:txBody>
          <a:bodyPr/>
          <a:lstStyle/>
          <a:p>
            <a:fld id="{776441BC-4A00-43FF-974B-46EC5113E342}" type="slidenum">
              <a:rPr lang="en-US" smtClean="0"/>
              <a:t>2</a:t>
            </a:fld>
            <a:endParaRPr lang="en-US"/>
          </a:p>
        </p:txBody>
      </p:sp>
    </p:spTree>
    <p:extLst>
      <p:ext uri="{BB962C8B-B14F-4D97-AF65-F5344CB8AC3E}">
        <p14:creationId xmlns:p14="http://schemas.microsoft.com/office/powerpoint/2010/main" val="148511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24</a:t>
            </a:fld>
            <a:endParaRPr lang="en-US"/>
          </a:p>
        </p:txBody>
      </p:sp>
    </p:spTree>
    <p:extLst>
      <p:ext uri="{BB962C8B-B14F-4D97-AF65-F5344CB8AC3E}">
        <p14:creationId xmlns:p14="http://schemas.microsoft.com/office/powerpoint/2010/main" val="1917927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25</a:t>
            </a:fld>
            <a:endParaRPr lang="en-US"/>
          </a:p>
        </p:txBody>
      </p:sp>
    </p:spTree>
    <p:extLst>
      <p:ext uri="{BB962C8B-B14F-4D97-AF65-F5344CB8AC3E}">
        <p14:creationId xmlns:p14="http://schemas.microsoft.com/office/powerpoint/2010/main" val="3535169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26</a:t>
            </a:fld>
            <a:endParaRPr lang="en-US"/>
          </a:p>
        </p:txBody>
      </p:sp>
    </p:spTree>
    <p:extLst>
      <p:ext uri="{BB962C8B-B14F-4D97-AF65-F5344CB8AC3E}">
        <p14:creationId xmlns:p14="http://schemas.microsoft.com/office/powerpoint/2010/main" val="8490579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Caleb</a:t>
            </a:r>
          </a:p>
          <a:p>
            <a:endParaRPr lang="en-US" dirty="0"/>
          </a:p>
          <a:p>
            <a:r>
              <a:rPr lang="en-US" dirty="0"/>
              <a:t>Now I’m going to pass it off to Cameron</a:t>
            </a:r>
          </a:p>
        </p:txBody>
      </p:sp>
      <p:sp>
        <p:nvSpPr>
          <p:cNvPr id="4" name="Slide Number Placeholder 3"/>
          <p:cNvSpPr>
            <a:spLocks noGrp="1"/>
          </p:cNvSpPr>
          <p:nvPr>
            <p:ph type="sldNum" sz="quarter" idx="5"/>
          </p:nvPr>
        </p:nvSpPr>
        <p:spPr/>
        <p:txBody>
          <a:bodyPr/>
          <a:lstStyle/>
          <a:p>
            <a:fld id="{776441BC-4A00-43FF-974B-46EC5113E342}" type="slidenum">
              <a:rPr lang="en-US" smtClean="0"/>
              <a:t>27</a:t>
            </a:fld>
            <a:endParaRPr lang="en-US"/>
          </a:p>
        </p:txBody>
      </p:sp>
    </p:spTree>
    <p:extLst>
      <p:ext uri="{BB962C8B-B14F-4D97-AF65-F5344CB8AC3E}">
        <p14:creationId xmlns:p14="http://schemas.microsoft.com/office/powerpoint/2010/main" val="3534745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28</a:t>
            </a:fld>
            <a:endParaRPr lang="en-US"/>
          </a:p>
        </p:txBody>
      </p:sp>
    </p:spTree>
    <p:extLst>
      <p:ext uri="{BB962C8B-B14F-4D97-AF65-F5344CB8AC3E}">
        <p14:creationId xmlns:p14="http://schemas.microsoft.com/office/powerpoint/2010/main" val="3669417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29</a:t>
            </a:fld>
            <a:endParaRPr lang="en-US"/>
          </a:p>
        </p:txBody>
      </p:sp>
    </p:spTree>
    <p:extLst>
      <p:ext uri="{BB962C8B-B14F-4D97-AF65-F5344CB8AC3E}">
        <p14:creationId xmlns:p14="http://schemas.microsoft.com/office/powerpoint/2010/main" val="535783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30</a:t>
            </a:fld>
            <a:endParaRPr lang="en-US"/>
          </a:p>
        </p:txBody>
      </p:sp>
    </p:spTree>
    <p:extLst>
      <p:ext uri="{BB962C8B-B14F-4D97-AF65-F5344CB8AC3E}">
        <p14:creationId xmlns:p14="http://schemas.microsoft.com/office/powerpoint/2010/main" val="34032179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31</a:t>
            </a:fld>
            <a:endParaRPr lang="en-US"/>
          </a:p>
        </p:txBody>
      </p:sp>
    </p:spTree>
    <p:extLst>
      <p:ext uri="{BB962C8B-B14F-4D97-AF65-F5344CB8AC3E}">
        <p14:creationId xmlns:p14="http://schemas.microsoft.com/office/powerpoint/2010/main" val="31628089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32</a:t>
            </a:fld>
            <a:endParaRPr lang="en-US"/>
          </a:p>
        </p:txBody>
      </p:sp>
    </p:spTree>
    <p:extLst>
      <p:ext uri="{BB962C8B-B14F-4D97-AF65-F5344CB8AC3E}">
        <p14:creationId xmlns:p14="http://schemas.microsoft.com/office/powerpoint/2010/main" val="2405316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33</a:t>
            </a:fld>
            <a:endParaRPr lang="en-US"/>
          </a:p>
        </p:txBody>
      </p:sp>
    </p:spTree>
    <p:extLst>
      <p:ext uri="{BB962C8B-B14F-4D97-AF65-F5344CB8AC3E}">
        <p14:creationId xmlns:p14="http://schemas.microsoft.com/office/powerpoint/2010/main" val="1773196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Scott </a:t>
            </a:r>
          </a:p>
          <a:p>
            <a:r>
              <a:rPr lang="en-US" dirty="0"/>
              <a:t>Wilderness Louisville is a nonprofit who works with Louisville’s Metro Government to promote the development, stewardship and community awareness of Louisville’s natural areas including Jefferson Memorial Forest.</a:t>
            </a:r>
          </a:p>
          <a:p>
            <a:endParaRPr lang="en-US" dirty="0"/>
          </a:p>
          <a:p>
            <a:r>
              <a:rPr lang="en-US" dirty="0"/>
              <a:t>The mission statement and a couple of the key initiatives in which they are involved in are listed here.</a:t>
            </a:r>
          </a:p>
          <a:p>
            <a:endParaRPr lang="en-US" dirty="0"/>
          </a:p>
          <a:p>
            <a:endParaRPr lang="en-US" dirty="0"/>
          </a:p>
          <a:p>
            <a:r>
              <a:rPr lang="en-US" b="1" dirty="0"/>
              <a:t>Mike is up next to talk about the project and scope</a:t>
            </a:r>
          </a:p>
        </p:txBody>
      </p:sp>
      <p:sp>
        <p:nvSpPr>
          <p:cNvPr id="4" name="Slide Number Placeholder 3"/>
          <p:cNvSpPr>
            <a:spLocks noGrp="1"/>
          </p:cNvSpPr>
          <p:nvPr>
            <p:ph type="sldNum" sz="quarter" idx="5"/>
          </p:nvPr>
        </p:nvSpPr>
        <p:spPr/>
        <p:txBody>
          <a:bodyPr/>
          <a:lstStyle/>
          <a:p>
            <a:fld id="{776441BC-4A00-43FF-974B-46EC5113E342}" type="slidenum">
              <a:rPr lang="en-US" smtClean="0"/>
              <a:t>3</a:t>
            </a:fld>
            <a:endParaRPr lang="en-US"/>
          </a:p>
        </p:txBody>
      </p:sp>
    </p:spTree>
    <p:extLst>
      <p:ext uri="{BB962C8B-B14F-4D97-AF65-F5344CB8AC3E}">
        <p14:creationId xmlns:p14="http://schemas.microsoft.com/office/powerpoint/2010/main" val="4116929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34</a:t>
            </a:fld>
            <a:endParaRPr lang="en-US"/>
          </a:p>
        </p:txBody>
      </p:sp>
    </p:spTree>
    <p:extLst>
      <p:ext uri="{BB962C8B-B14F-4D97-AF65-F5344CB8AC3E}">
        <p14:creationId xmlns:p14="http://schemas.microsoft.com/office/powerpoint/2010/main" val="1061410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6441BC-4A00-43FF-974B-46EC5113E342}" type="slidenum">
              <a:rPr lang="en-US" smtClean="0"/>
              <a:t>35</a:t>
            </a:fld>
            <a:endParaRPr lang="en-US"/>
          </a:p>
        </p:txBody>
      </p:sp>
    </p:spTree>
    <p:extLst>
      <p:ext uri="{BB962C8B-B14F-4D97-AF65-F5344CB8AC3E}">
        <p14:creationId xmlns:p14="http://schemas.microsoft.com/office/powerpoint/2010/main" val="35574712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Cameron</a:t>
            </a:r>
          </a:p>
          <a:p>
            <a:pPr marL="285750" indent="-285750">
              <a:buFont typeface="Arial" panose="020B0604020202020204" pitchFamily="34" charset="0"/>
              <a:buChar char="•"/>
            </a:pPr>
            <a:r>
              <a:rPr lang="en-US" sz="1200" dirty="0">
                <a:latin typeface="+mn-lt"/>
              </a:rPr>
              <a:t>Landing page with slider, upcoming evens and recent posts</a:t>
            </a:r>
          </a:p>
          <a:p>
            <a:pPr marL="285750" indent="-285750">
              <a:buFont typeface="Arial" panose="020B0604020202020204" pitchFamily="34" charset="0"/>
              <a:buChar char="•"/>
            </a:pPr>
            <a:r>
              <a:rPr lang="en-US" sz="1200" dirty="0">
                <a:latin typeface="+mn-lt"/>
              </a:rPr>
              <a:t>Park pages containing interactive maps</a:t>
            </a:r>
          </a:p>
          <a:p>
            <a:pPr marL="285750" indent="-285750">
              <a:buFont typeface="Arial" panose="020B0604020202020204" pitchFamily="34" charset="0"/>
              <a:buChar char="•"/>
            </a:pPr>
            <a:r>
              <a:rPr lang="en-US" sz="1200" dirty="0">
                <a:latin typeface="+mn-lt"/>
              </a:rPr>
              <a:t>Offered activities with ability to search and find what each park has to offer</a:t>
            </a:r>
          </a:p>
          <a:p>
            <a:pPr marL="285750" indent="-285750">
              <a:buFont typeface="Arial" panose="020B0604020202020204" pitchFamily="34" charset="0"/>
              <a:buChar char="•"/>
            </a:pPr>
            <a:r>
              <a:rPr lang="en-US" dirty="0"/>
              <a:t>Events listings and calendar with ticketing and RSVP functionality</a:t>
            </a:r>
          </a:p>
          <a:p>
            <a:pPr marL="285750" indent="-285750">
              <a:buFont typeface="Arial" panose="020B0604020202020204" pitchFamily="34" charset="0"/>
              <a:buChar char="•"/>
            </a:pPr>
            <a:r>
              <a:rPr lang="en-US" dirty="0"/>
              <a:t>Facility and Campsite Bookings/Rentals</a:t>
            </a:r>
          </a:p>
          <a:p>
            <a:pPr marL="285750" indent="-285750">
              <a:buFont typeface="Arial" panose="020B0604020202020204" pitchFamily="34" charset="0"/>
              <a:buChar char="•"/>
            </a:pPr>
            <a:r>
              <a:rPr lang="en-US" dirty="0"/>
              <a:t>News and Blog contained within Articles</a:t>
            </a:r>
          </a:p>
          <a:p>
            <a:pPr marL="285750" indent="-285750">
              <a:buFont typeface="Arial" panose="020B0604020202020204" pitchFamily="34" charset="0"/>
              <a:buChar char="•"/>
            </a:pPr>
            <a:r>
              <a:rPr lang="en-US" dirty="0"/>
              <a:t>Store where users can purchase merch</a:t>
            </a:r>
          </a:p>
          <a:p>
            <a:pPr marL="285750" indent="-285750">
              <a:buFont typeface="Arial" panose="020B0604020202020204" pitchFamily="34" charset="0"/>
              <a:buChar char="•"/>
            </a:pPr>
            <a:r>
              <a:rPr lang="en-US" dirty="0"/>
              <a:t>Donation and Become a Member pages</a:t>
            </a:r>
          </a:p>
          <a:p>
            <a:pPr marL="285750" indent="-285750">
              <a:buFont typeface="Arial" panose="020B0604020202020204" pitchFamily="34" charset="0"/>
              <a:buChar char="•"/>
            </a:pPr>
            <a:r>
              <a:rPr lang="en-US" dirty="0"/>
              <a:t>Volunteer and Career pages</a:t>
            </a:r>
          </a:p>
          <a:p>
            <a:endParaRPr lang="en-US" b="0" dirty="0"/>
          </a:p>
        </p:txBody>
      </p:sp>
      <p:sp>
        <p:nvSpPr>
          <p:cNvPr id="4" name="Slide Number Placeholder 3"/>
          <p:cNvSpPr>
            <a:spLocks noGrp="1"/>
          </p:cNvSpPr>
          <p:nvPr>
            <p:ph type="sldNum" sz="quarter" idx="5"/>
          </p:nvPr>
        </p:nvSpPr>
        <p:spPr/>
        <p:txBody>
          <a:bodyPr/>
          <a:lstStyle/>
          <a:p>
            <a:fld id="{776441BC-4A00-43FF-974B-46EC5113E342}" type="slidenum">
              <a:rPr lang="en-US" smtClean="0"/>
              <a:t>36</a:t>
            </a:fld>
            <a:endParaRPr lang="en-US"/>
          </a:p>
        </p:txBody>
      </p:sp>
    </p:spTree>
    <p:extLst>
      <p:ext uri="{BB962C8B-B14F-4D97-AF65-F5344CB8AC3E}">
        <p14:creationId xmlns:p14="http://schemas.microsoft.com/office/powerpoint/2010/main" val="34081141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Cameron</a:t>
            </a:r>
          </a:p>
        </p:txBody>
      </p:sp>
      <p:sp>
        <p:nvSpPr>
          <p:cNvPr id="4" name="Slide Number Placeholder 3"/>
          <p:cNvSpPr>
            <a:spLocks noGrp="1"/>
          </p:cNvSpPr>
          <p:nvPr>
            <p:ph type="sldNum" sz="quarter" idx="5"/>
          </p:nvPr>
        </p:nvSpPr>
        <p:spPr/>
        <p:txBody>
          <a:bodyPr/>
          <a:lstStyle/>
          <a:p>
            <a:fld id="{776441BC-4A00-43FF-974B-46EC5113E342}" type="slidenum">
              <a:rPr lang="en-US" smtClean="0"/>
              <a:t>37</a:t>
            </a:fld>
            <a:endParaRPr lang="en-US"/>
          </a:p>
        </p:txBody>
      </p:sp>
    </p:spTree>
    <p:extLst>
      <p:ext uri="{BB962C8B-B14F-4D97-AF65-F5344CB8AC3E}">
        <p14:creationId xmlns:p14="http://schemas.microsoft.com/office/powerpoint/2010/main" val="1740782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Cameron</a:t>
            </a:r>
          </a:p>
        </p:txBody>
      </p:sp>
      <p:sp>
        <p:nvSpPr>
          <p:cNvPr id="4" name="Slide Number Placeholder 3"/>
          <p:cNvSpPr>
            <a:spLocks noGrp="1"/>
          </p:cNvSpPr>
          <p:nvPr>
            <p:ph type="sldNum" sz="quarter" idx="5"/>
          </p:nvPr>
        </p:nvSpPr>
        <p:spPr/>
        <p:txBody>
          <a:bodyPr/>
          <a:lstStyle/>
          <a:p>
            <a:fld id="{776441BC-4A00-43FF-974B-46EC5113E342}" type="slidenum">
              <a:rPr lang="en-US" smtClean="0"/>
              <a:t>38</a:t>
            </a:fld>
            <a:endParaRPr lang="en-US"/>
          </a:p>
        </p:txBody>
      </p:sp>
    </p:spTree>
    <p:extLst>
      <p:ext uri="{BB962C8B-B14F-4D97-AF65-F5344CB8AC3E}">
        <p14:creationId xmlns:p14="http://schemas.microsoft.com/office/powerpoint/2010/main" val="2557429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Scott (introduce yourself and state your role)</a:t>
            </a:r>
          </a:p>
          <a:p>
            <a:r>
              <a:rPr lang="en-US" b="0" dirty="0"/>
              <a:t>Wilderness Louisville’s website contains outdated content that was posted years ago, navigation links that aren’t up to standards, and an interface that is not very user friendly. </a:t>
            </a:r>
          </a:p>
          <a:p>
            <a:endParaRPr lang="en-US" b="0" dirty="0"/>
          </a:p>
          <a:p>
            <a:r>
              <a:rPr lang="en-US" b="0" dirty="0"/>
              <a:t>Overall, the current website does not reflect everything Wilderness Louisville has to offer and lacks much of the functionality they need.</a:t>
            </a:r>
          </a:p>
          <a:p>
            <a:endParaRPr lang="en-US" b="0" dirty="0"/>
          </a:p>
          <a:p>
            <a:r>
              <a:rPr lang="en-US" b="0" dirty="0"/>
              <a:t>As a result, UofL has offered to help redesign and build a new website for Wilderness Louisville.</a:t>
            </a:r>
          </a:p>
        </p:txBody>
      </p:sp>
      <p:sp>
        <p:nvSpPr>
          <p:cNvPr id="4" name="Slide Number Placeholder 3"/>
          <p:cNvSpPr>
            <a:spLocks noGrp="1"/>
          </p:cNvSpPr>
          <p:nvPr>
            <p:ph type="sldNum" sz="quarter" idx="5"/>
          </p:nvPr>
        </p:nvSpPr>
        <p:spPr/>
        <p:txBody>
          <a:bodyPr/>
          <a:lstStyle/>
          <a:p>
            <a:fld id="{776441BC-4A00-43FF-974B-46EC5113E342}" type="slidenum">
              <a:rPr lang="en-US" smtClean="0"/>
              <a:t>4</a:t>
            </a:fld>
            <a:endParaRPr lang="en-US"/>
          </a:p>
        </p:txBody>
      </p:sp>
    </p:spTree>
    <p:extLst>
      <p:ext uri="{BB962C8B-B14F-4D97-AF65-F5344CB8AC3E}">
        <p14:creationId xmlns:p14="http://schemas.microsoft.com/office/powerpoint/2010/main" val="39935066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Mike</a:t>
            </a:r>
          </a:p>
          <a:p>
            <a:r>
              <a:rPr lang="en-US" b="0" dirty="0"/>
              <a:t>This brings us to the </a:t>
            </a:r>
            <a:r>
              <a:rPr lang="en-US" b="1" dirty="0"/>
              <a:t>planning phase</a:t>
            </a:r>
          </a:p>
        </p:txBody>
      </p:sp>
      <p:sp>
        <p:nvSpPr>
          <p:cNvPr id="4" name="Slide Number Placeholder 3"/>
          <p:cNvSpPr>
            <a:spLocks noGrp="1"/>
          </p:cNvSpPr>
          <p:nvPr>
            <p:ph type="sldNum" sz="quarter" idx="5"/>
          </p:nvPr>
        </p:nvSpPr>
        <p:spPr/>
        <p:txBody>
          <a:bodyPr/>
          <a:lstStyle/>
          <a:p>
            <a:fld id="{776441BC-4A00-43FF-974B-46EC5113E342}" type="slidenum">
              <a:rPr lang="en-US" smtClean="0"/>
              <a:t>5</a:t>
            </a:fld>
            <a:endParaRPr lang="en-US"/>
          </a:p>
        </p:txBody>
      </p:sp>
    </p:spTree>
    <p:extLst>
      <p:ext uri="{BB962C8B-B14F-4D97-AF65-F5344CB8AC3E}">
        <p14:creationId xmlns:p14="http://schemas.microsoft.com/office/powerpoint/2010/main" val="988186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t>Mike</a:t>
            </a:r>
          </a:p>
          <a:p>
            <a:r>
              <a:rPr lang="en-US" dirty="0"/>
              <a:t>Our goal for the project is to completely redesign and develop a new mobile-friendly website for Wilderness Louisville that contains all the functionality they want, is user friendly, and looks great!</a:t>
            </a:r>
          </a:p>
          <a:p>
            <a:endParaRPr lang="en-US" dirty="0"/>
          </a:p>
          <a:p>
            <a:r>
              <a:rPr lang="en-US" dirty="0"/>
              <a:t>To do this, we have defined our project scope to include </a:t>
            </a:r>
            <a:r>
              <a:rPr lang="en-US" b="1" i="1" dirty="0"/>
              <a:t>[only list a few]</a:t>
            </a:r>
          </a:p>
        </p:txBody>
      </p:sp>
      <p:sp>
        <p:nvSpPr>
          <p:cNvPr id="4" name="Slide Number Placeholder 3"/>
          <p:cNvSpPr>
            <a:spLocks noGrp="1"/>
          </p:cNvSpPr>
          <p:nvPr>
            <p:ph type="sldNum" sz="quarter" idx="5"/>
          </p:nvPr>
        </p:nvSpPr>
        <p:spPr/>
        <p:txBody>
          <a:bodyPr/>
          <a:lstStyle/>
          <a:p>
            <a:fld id="{776441BC-4A00-43FF-974B-46EC5113E342}" type="slidenum">
              <a:rPr lang="en-US" smtClean="0"/>
              <a:t>6</a:t>
            </a:fld>
            <a:endParaRPr lang="en-US"/>
          </a:p>
        </p:txBody>
      </p:sp>
    </p:spTree>
    <p:extLst>
      <p:ext uri="{BB962C8B-B14F-4D97-AF65-F5344CB8AC3E}">
        <p14:creationId xmlns:p14="http://schemas.microsoft.com/office/powerpoint/2010/main" val="3880785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Mike</a:t>
            </a:r>
          </a:p>
          <a:p>
            <a:r>
              <a:rPr lang="en-US" dirty="0"/>
              <a:t>The project was first started in our previous semester’s CIS 320 class, where we completed a Strategic Assessment</a:t>
            </a:r>
          </a:p>
          <a:p>
            <a:r>
              <a:rPr lang="en-US" dirty="0"/>
              <a:t>We also worked closely with WL to get feedback on our assessment and use cases while making notes of any requests.</a:t>
            </a:r>
          </a:p>
          <a:p>
            <a:r>
              <a:rPr lang="en-US" dirty="0"/>
              <a:t>Through all of this, we developed a list of business rules to reflect their expectations for the redesign</a:t>
            </a:r>
          </a:p>
          <a:p>
            <a:endParaRPr lang="en-US" dirty="0"/>
          </a:p>
          <a:p>
            <a:r>
              <a:rPr lang="en-US" b="1" dirty="0"/>
              <a:t>Alex is next to go over these business rules</a:t>
            </a:r>
          </a:p>
        </p:txBody>
      </p:sp>
      <p:sp>
        <p:nvSpPr>
          <p:cNvPr id="4" name="Slide Number Placeholder 3"/>
          <p:cNvSpPr>
            <a:spLocks noGrp="1"/>
          </p:cNvSpPr>
          <p:nvPr>
            <p:ph type="sldNum" sz="quarter" idx="5"/>
          </p:nvPr>
        </p:nvSpPr>
        <p:spPr/>
        <p:txBody>
          <a:bodyPr/>
          <a:lstStyle/>
          <a:p>
            <a:fld id="{776441BC-4A00-43FF-974B-46EC5113E342}" type="slidenum">
              <a:rPr lang="en-US" smtClean="0"/>
              <a:t>7</a:t>
            </a:fld>
            <a:endParaRPr lang="en-US"/>
          </a:p>
        </p:txBody>
      </p:sp>
    </p:spTree>
    <p:extLst>
      <p:ext uri="{BB962C8B-B14F-4D97-AF65-F5344CB8AC3E}">
        <p14:creationId xmlns:p14="http://schemas.microsoft.com/office/powerpoint/2010/main" val="4067927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 (introduce yourself and state your role)</a:t>
            </a:r>
          </a:p>
        </p:txBody>
      </p:sp>
      <p:sp>
        <p:nvSpPr>
          <p:cNvPr id="4" name="Slide Number Placeholder 3"/>
          <p:cNvSpPr>
            <a:spLocks noGrp="1"/>
          </p:cNvSpPr>
          <p:nvPr>
            <p:ph type="sldNum" sz="quarter" idx="5"/>
          </p:nvPr>
        </p:nvSpPr>
        <p:spPr/>
        <p:txBody>
          <a:bodyPr/>
          <a:lstStyle/>
          <a:p>
            <a:fld id="{776441BC-4A00-43FF-974B-46EC5113E342}" type="slidenum">
              <a:rPr lang="en-US" smtClean="0"/>
              <a:t>8</a:t>
            </a:fld>
            <a:endParaRPr lang="en-US"/>
          </a:p>
        </p:txBody>
      </p:sp>
    </p:spTree>
    <p:extLst>
      <p:ext uri="{BB962C8B-B14F-4D97-AF65-F5344CB8AC3E}">
        <p14:creationId xmlns:p14="http://schemas.microsoft.com/office/powerpoint/2010/main" val="11656867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Alex</a:t>
            </a:r>
          </a:p>
          <a:p>
            <a:r>
              <a:rPr lang="en-US" dirty="0"/>
              <a:t>…</a:t>
            </a:r>
          </a:p>
        </p:txBody>
      </p:sp>
      <p:sp>
        <p:nvSpPr>
          <p:cNvPr id="4" name="Slide Number Placeholder 3"/>
          <p:cNvSpPr>
            <a:spLocks noGrp="1"/>
          </p:cNvSpPr>
          <p:nvPr>
            <p:ph type="sldNum" sz="quarter" idx="5"/>
          </p:nvPr>
        </p:nvSpPr>
        <p:spPr/>
        <p:txBody>
          <a:bodyPr/>
          <a:lstStyle/>
          <a:p>
            <a:fld id="{776441BC-4A00-43FF-974B-46EC5113E342}" type="slidenum">
              <a:rPr lang="en-US" smtClean="0"/>
              <a:t>9</a:t>
            </a:fld>
            <a:endParaRPr lang="en-US"/>
          </a:p>
        </p:txBody>
      </p:sp>
    </p:spTree>
    <p:extLst>
      <p:ext uri="{BB962C8B-B14F-4D97-AF65-F5344CB8AC3E}">
        <p14:creationId xmlns:p14="http://schemas.microsoft.com/office/powerpoint/2010/main" val="1186017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70DF1266-6F48-4160-B8E2-4315C387F85C}" type="datetime1">
              <a:rPr lang="en-US" smtClean="0"/>
              <a:t>8/14/2024</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1213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16824755-930A-4E82-A6D2-8E33ED08AC9C}" type="datetime1">
              <a:rPr lang="en-US" smtClean="0"/>
              <a:t>8/14/2024</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Demo 1</a:t>
            </a:r>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9469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5B8AA7FB-1F0F-4E25-B648-1C5B9E960629}" type="datetime1">
              <a:rPr lang="en-US" smtClean="0"/>
              <a:t>8/14/2024</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Demo 1</a:t>
            </a:r>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92404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Demo 1</a:t>
            </a:r>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10798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A73CA547-3198-4773-A322-46A82A2CB646}" type="datetime1">
              <a:rPr lang="en-US" smtClean="0"/>
              <a:t>8/14/2024</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Demo 1</a:t>
            </a:r>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5664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5A07E37C-0385-49EA-A7FE-10F10A27AE57}" type="datetime1">
              <a:rPr lang="en-US" smtClean="0"/>
              <a:t>8/14/2024</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Demo 1</a:t>
            </a:r>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3538262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B9FFEEB5-72CA-485B-8235-18F22E0BCCDC}" type="datetime1">
              <a:rPr lang="en-US" smtClean="0"/>
              <a:t>8/14/2024</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Demo 1</a:t>
            </a:r>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9879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850410D9-02E4-4974-AA69-FA1C9BABF6F8}" type="datetime1">
              <a:rPr lang="en-US" smtClean="0"/>
              <a:t>8/14/2024</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Demo 1</a:t>
            </a:r>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267320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19C83775-22B3-4FE4-A75D-485B291420E9}" type="datetime1">
              <a:rPr lang="en-US" smtClean="0"/>
              <a:t>8/14/2024</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Demo 1</a:t>
            </a:r>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4627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3F1E6FEB-316F-4665-8573-918C0B26DD7F}" type="datetime1">
              <a:rPr lang="en-US" smtClean="0"/>
              <a:t>8/14/2024</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Demo 1</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2799485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51B81E2-CAC3-4E5B-B331-DF6F34F54B6D}" type="datetime1">
              <a:rPr lang="en-US" smtClean="0"/>
              <a:t>8/14/2024</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r>
              <a:rPr lang="en-US"/>
              <a:t>Demo 1</a:t>
            </a:r>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1649398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06A0A41B-5137-4949-8A9B-4EF3C93E7D70}" type="datetime1">
              <a:rPr lang="en-US" smtClean="0"/>
              <a:t>8/14/2024</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Demo 1</a:t>
            </a:r>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9847601"/>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2" r:id="rId6"/>
    <p:sldLayoutId id="2147483698" r:id="rId7"/>
    <p:sldLayoutId id="2147483699" r:id="rId8"/>
    <p:sldLayoutId id="2147483700" r:id="rId9"/>
    <p:sldLayoutId id="2147483701" r:id="rId10"/>
    <p:sldLayoutId id="2147483703" r:id="rId11"/>
  </p:sldLayoutIdLst>
  <p:hf hdr="0"/>
  <p:txStyles>
    <p:title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0F8CB40A-90DF-4295-8967-0FA5DBD473DF}"/>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187" b="13543"/>
          <a:stretch/>
        </p:blipFill>
        <p:spPr>
          <a:xfrm>
            <a:off x="20" y="10"/>
            <a:ext cx="12191980" cy="6857990"/>
          </a:xfrm>
          <a:prstGeom prst="rect">
            <a:avLst/>
          </a:prstGeom>
        </p:spPr>
      </p:pic>
      <p:sp>
        <p:nvSpPr>
          <p:cNvPr id="2" name="Title 1">
            <a:extLst>
              <a:ext uri="{FF2B5EF4-FFF2-40B4-BE49-F238E27FC236}">
                <a16:creationId xmlns:a16="http://schemas.microsoft.com/office/drawing/2014/main" id="{5501C793-4B91-498B-BC69-80E55F01201C}"/>
              </a:ext>
            </a:extLst>
          </p:cNvPr>
          <p:cNvSpPr>
            <a:spLocks noGrp="1"/>
          </p:cNvSpPr>
          <p:nvPr>
            <p:ph type="ctrTitle"/>
          </p:nvPr>
        </p:nvSpPr>
        <p:spPr>
          <a:xfrm>
            <a:off x="1097280" y="3467723"/>
            <a:ext cx="10058400" cy="1036352"/>
          </a:xfrm>
        </p:spPr>
        <p:txBody>
          <a:bodyPr>
            <a:noAutofit/>
          </a:bodyPr>
          <a:lstStyle/>
          <a:p>
            <a:r>
              <a:rPr lang="en-US" sz="5400" dirty="0">
                <a:solidFill>
                  <a:srgbClr val="FFFFFF"/>
                </a:solidFill>
                <a:latin typeface="Raleway Medium"/>
                <a:ea typeface="Noto Sans JP Light"/>
                <a:cs typeface="Catamaran ExtraBold" panose="00000900000000000000" pitchFamily="2" charset="0"/>
              </a:rPr>
              <a:t>Project Demo</a:t>
            </a:r>
            <a:endParaRPr lang="en-US" sz="5400" dirty="0">
              <a:solidFill>
                <a:srgbClr val="FFFFFF"/>
              </a:solidFill>
              <a:latin typeface="Raleway Medium" panose="020B0603030101060003" pitchFamily="34" charset="0"/>
              <a:ea typeface="Noto Sans JP Light" panose="020B0300000000000000" pitchFamily="34" charset="-128"/>
              <a:cs typeface="Catamaran ExtraBold" panose="00000900000000000000" pitchFamily="2" charset="0"/>
            </a:endParaRPr>
          </a:p>
        </p:txBody>
      </p:sp>
      <p:sp>
        <p:nvSpPr>
          <p:cNvPr id="3" name="Subtitle 2">
            <a:extLst>
              <a:ext uri="{FF2B5EF4-FFF2-40B4-BE49-F238E27FC236}">
                <a16:creationId xmlns:a16="http://schemas.microsoft.com/office/drawing/2014/main" id="{2AD106AE-23C7-43E6-9BE5-91F09D72EE43}"/>
              </a:ext>
            </a:extLst>
          </p:cNvPr>
          <p:cNvSpPr>
            <a:spLocks noGrp="1"/>
          </p:cNvSpPr>
          <p:nvPr>
            <p:ph type="subTitle" idx="1"/>
          </p:nvPr>
        </p:nvSpPr>
        <p:spPr>
          <a:xfrm>
            <a:off x="1100051" y="4557092"/>
            <a:ext cx="10058400" cy="1791533"/>
          </a:xfrm>
        </p:spPr>
        <p:txBody>
          <a:bodyPr vert="horz" lIns="91440" tIns="45720" rIns="91440" bIns="45720" rtlCol="0" anchor="t">
            <a:normAutofit/>
          </a:bodyPr>
          <a:lstStyle/>
          <a:p>
            <a:pPr>
              <a:lnSpc>
                <a:spcPct val="100000"/>
              </a:lnSpc>
              <a:spcBef>
                <a:spcPts val="0"/>
              </a:spcBef>
              <a:spcAft>
                <a:spcPts val="0"/>
              </a:spcAft>
            </a:pPr>
            <a:r>
              <a:rPr lang="en-US" cap="none" spc="0" dirty="0">
                <a:solidFill>
                  <a:srgbClr val="FFFFFF"/>
                </a:solidFill>
                <a:latin typeface="Raleway"/>
                <a:ea typeface="Open Sans" panose="020B0606030504020204" pitchFamily="34" charset="0"/>
                <a:cs typeface="Open Sans" panose="020B0606030504020204" pitchFamily="34" charset="0"/>
              </a:rPr>
              <a:t>Website Redesign</a:t>
            </a:r>
            <a:endParaRPr lang="en-US" sz="1400" cap="none" spc="0" dirty="0">
              <a:solidFill>
                <a:srgbClr val="FFFFFF"/>
              </a:solidFill>
              <a:latin typeface="Raleway"/>
              <a:cs typeface="Arial" panose="020B0604020202020204" pitchFamily="34" charset="0"/>
            </a:endParaRPr>
          </a:p>
        </p:txBody>
      </p:sp>
      <p:cxnSp>
        <p:nvCxnSpPr>
          <p:cNvPr id="20" name="Straight Connector 19">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descr="Logo&#10;&#10;Description automatically generated">
            <a:extLst>
              <a:ext uri="{FF2B5EF4-FFF2-40B4-BE49-F238E27FC236}">
                <a16:creationId xmlns:a16="http://schemas.microsoft.com/office/drawing/2014/main" id="{92507819-1EF8-466B-A0A1-B9921C957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328" y="813603"/>
            <a:ext cx="5819343" cy="2712776"/>
          </a:xfrm>
          <a:prstGeom prst="rect">
            <a:avLst/>
          </a:prstGeom>
        </p:spPr>
      </p:pic>
      <p:sp>
        <p:nvSpPr>
          <p:cNvPr id="15" name="Footer Placeholder 14">
            <a:extLst>
              <a:ext uri="{FF2B5EF4-FFF2-40B4-BE49-F238E27FC236}">
                <a16:creationId xmlns:a16="http://schemas.microsoft.com/office/drawing/2014/main" id="{883713F2-7AC7-45EC-B6A8-973F11D8712B}"/>
              </a:ext>
            </a:extLst>
          </p:cNvPr>
          <p:cNvSpPr>
            <a:spLocks noGrp="1"/>
          </p:cNvSpPr>
          <p:nvPr>
            <p:ph type="ftr" sz="quarter" idx="11"/>
          </p:nvPr>
        </p:nvSpPr>
        <p:spPr/>
        <p:txBody>
          <a:bodyPr/>
          <a:lstStyle/>
          <a:p>
            <a:r>
              <a:rPr lang="en-US" dirty="0"/>
              <a:t>Demo</a:t>
            </a:r>
          </a:p>
        </p:txBody>
      </p:sp>
      <p:sp>
        <p:nvSpPr>
          <p:cNvPr id="17" name="Slide Number Placeholder 16">
            <a:extLst>
              <a:ext uri="{FF2B5EF4-FFF2-40B4-BE49-F238E27FC236}">
                <a16:creationId xmlns:a16="http://schemas.microsoft.com/office/drawing/2014/main" id="{3C983927-E73D-4A62-9D95-7ABC70152414}"/>
              </a:ext>
            </a:extLst>
          </p:cNvPr>
          <p:cNvSpPr>
            <a:spLocks noGrp="1"/>
          </p:cNvSpPr>
          <p:nvPr>
            <p:ph type="sldNum" sz="quarter" idx="12"/>
          </p:nvPr>
        </p:nvSpPr>
        <p:spPr/>
        <p:txBody>
          <a:bodyPr/>
          <a:lstStyle/>
          <a:p>
            <a:fld id="{3A98EE3D-8CD1-4C3F-BD1C-C98C9596463C}" type="slidenum">
              <a:rPr lang="en-US" smtClean="0"/>
              <a:t>1</a:t>
            </a:fld>
            <a:endParaRPr lang="en-US"/>
          </a:p>
        </p:txBody>
      </p:sp>
      <p:sp>
        <p:nvSpPr>
          <p:cNvPr id="19" name="Date Placeholder 18">
            <a:extLst>
              <a:ext uri="{FF2B5EF4-FFF2-40B4-BE49-F238E27FC236}">
                <a16:creationId xmlns:a16="http://schemas.microsoft.com/office/drawing/2014/main" id="{8C0D65F0-5035-4A6B-B9CF-E2B74C82FFFA}"/>
              </a:ext>
            </a:extLst>
          </p:cNvPr>
          <p:cNvSpPr>
            <a:spLocks noGrp="1"/>
          </p:cNvSpPr>
          <p:nvPr>
            <p:ph type="dt" sz="half" idx="10"/>
          </p:nvPr>
        </p:nvSpPr>
        <p:spPr/>
        <p:txBody>
          <a:bodyPr/>
          <a:lstStyle/>
          <a:p>
            <a:fld id="{F7150915-0C84-4372-97A6-5F75D1BA54E0}" type="datetime1">
              <a:rPr lang="en-US" smtClean="0"/>
              <a:t>8/14/2024</a:t>
            </a:fld>
            <a:endParaRPr lang="en-US"/>
          </a:p>
        </p:txBody>
      </p:sp>
    </p:spTree>
    <p:extLst>
      <p:ext uri="{BB962C8B-B14F-4D97-AF65-F5344CB8AC3E}">
        <p14:creationId xmlns:p14="http://schemas.microsoft.com/office/powerpoint/2010/main" val="387786800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45D6-DFFF-47AE-9942-3E4753D365F9}"/>
              </a:ext>
            </a:extLst>
          </p:cNvPr>
          <p:cNvSpPr>
            <a:spLocks noGrp="1"/>
          </p:cNvSpPr>
          <p:nvPr>
            <p:ph type="title"/>
          </p:nvPr>
        </p:nvSpPr>
        <p:spPr/>
        <p:txBody>
          <a:bodyPr>
            <a:normAutofit/>
          </a:bodyPr>
          <a:lstStyle/>
          <a:p>
            <a:r>
              <a:rPr lang="en-US" sz="4000" dirty="0">
                <a:latin typeface="Raleway" panose="020B0503030101060003" pitchFamily="34" charset="0"/>
              </a:rPr>
              <a:t>Business Rules - Operation Functionality</a:t>
            </a:r>
          </a:p>
        </p:txBody>
      </p:sp>
      <p:sp>
        <p:nvSpPr>
          <p:cNvPr id="3" name="Content Placeholder 2">
            <a:extLst>
              <a:ext uri="{FF2B5EF4-FFF2-40B4-BE49-F238E27FC236}">
                <a16:creationId xmlns:a16="http://schemas.microsoft.com/office/drawing/2014/main" id="{AFA47DEF-CDCF-480D-8F07-8C42A5CCC415}"/>
              </a:ext>
            </a:extLst>
          </p:cNvPr>
          <p:cNvSpPr>
            <a:spLocks noGrp="1"/>
          </p:cNvSpPr>
          <p:nvPr>
            <p:ph idx="1"/>
          </p:nvPr>
        </p:nvSpPr>
        <p:spPr>
          <a:xfrm>
            <a:off x="1097280" y="2108201"/>
            <a:ext cx="10058400" cy="4262119"/>
          </a:xfrm>
        </p:spPr>
        <p:txBody>
          <a:bodyPr vert="horz" lIns="0" tIns="45720" rIns="0" bIns="45720" rtlCol="0" anchor="t">
            <a:normAutofit/>
          </a:bodyPr>
          <a:lstStyle/>
          <a:p>
            <a:pPr>
              <a:spcBef>
                <a:spcPts val="0"/>
              </a:spcBef>
              <a:spcAft>
                <a:spcPts val="0"/>
              </a:spcAft>
              <a:buClr>
                <a:srgbClr val="4472C4"/>
              </a:buClr>
            </a:pPr>
            <a:r>
              <a:rPr lang="en-US"/>
              <a:t>Additional functionality for</a:t>
            </a:r>
          </a:p>
          <a:p>
            <a:pPr lvl="1">
              <a:spcBef>
                <a:spcPts val="0"/>
              </a:spcBef>
              <a:spcAft>
                <a:spcPts val="0"/>
              </a:spcAft>
              <a:buClr>
                <a:srgbClr val="4472C4"/>
              </a:buClr>
            </a:pPr>
            <a:r>
              <a:rPr lang="en-US"/>
              <a:t>Calendar of Events</a:t>
            </a:r>
          </a:p>
          <a:p>
            <a:pPr lvl="1">
              <a:spcBef>
                <a:spcPts val="0"/>
              </a:spcBef>
              <a:spcAft>
                <a:spcPts val="0"/>
              </a:spcAft>
              <a:buClr>
                <a:srgbClr val="4472C4"/>
              </a:buClr>
            </a:pPr>
            <a:r>
              <a:rPr lang="en-US"/>
              <a:t>News/Blog</a:t>
            </a:r>
          </a:p>
          <a:p>
            <a:pPr lvl="1">
              <a:spcBef>
                <a:spcPts val="0"/>
              </a:spcBef>
              <a:spcAft>
                <a:spcPts val="0"/>
              </a:spcAft>
              <a:buClr>
                <a:srgbClr val="4472C4"/>
              </a:buClr>
            </a:pPr>
            <a:r>
              <a:rPr lang="en-US"/>
              <a:t>Newsletter Signup</a:t>
            </a:r>
          </a:p>
          <a:p>
            <a:pPr lvl="1">
              <a:spcBef>
                <a:spcPts val="0"/>
              </a:spcBef>
              <a:spcAft>
                <a:spcPts val="0"/>
              </a:spcAft>
              <a:buClr>
                <a:srgbClr val="4472C4"/>
              </a:buClr>
            </a:pPr>
            <a:r>
              <a:rPr lang="en-US"/>
              <a:t>Job Postings</a:t>
            </a:r>
          </a:p>
          <a:p>
            <a:pPr lvl="1">
              <a:spcBef>
                <a:spcPts val="0"/>
              </a:spcBef>
              <a:spcAft>
                <a:spcPts val="0"/>
              </a:spcAft>
              <a:buClr>
                <a:srgbClr val="4472C4"/>
              </a:buClr>
            </a:pPr>
            <a:r>
              <a:rPr lang="en-US"/>
              <a:t>Volunteering</a:t>
            </a:r>
          </a:p>
          <a:p>
            <a:pPr lvl="1">
              <a:spcBef>
                <a:spcPts val="0"/>
              </a:spcBef>
              <a:spcAft>
                <a:spcPts val="0"/>
              </a:spcAft>
              <a:buClr>
                <a:srgbClr val="4472C4"/>
              </a:buClr>
            </a:pPr>
            <a:r>
              <a:rPr lang="en-US"/>
              <a:t>Social Media Sharing</a:t>
            </a:r>
          </a:p>
        </p:txBody>
      </p:sp>
      <p:sp>
        <p:nvSpPr>
          <p:cNvPr id="4" name="Date Placeholder 3">
            <a:extLst>
              <a:ext uri="{FF2B5EF4-FFF2-40B4-BE49-F238E27FC236}">
                <a16:creationId xmlns:a16="http://schemas.microsoft.com/office/drawing/2014/main" id="{C7452EC2-76AE-4D14-8343-277F483D651D}"/>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1AF327F2-A0CA-4832-B623-294A3C3022F4}"/>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F33DC622-3BE7-4C17-B7F1-CDECAED66949}"/>
              </a:ext>
            </a:extLst>
          </p:cNvPr>
          <p:cNvSpPr>
            <a:spLocks noGrp="1"/>
          </p:cNvSpPr>
          <p:nvPr>
            <p:ph type="sldNum" sz="quarter" idx="12"/>
          </p:nvPr>
        </p:nvSpPr>
        <p:spPr/>
        <p:txBody>
          <a:bodyPr/>
          <a:lstStyle/>
          <a:p>
            <a:fld id="{3A98EE3D-8CD1-4C3F-BD1C-C98C9596463C}" type="slidenum">
              <a:rPr lang="en-US" smtClean="0"/>
              <a:t>10</a:t>
            </a:fld>
            <a:endParaRPr lang="en-US"/>
          </a:p>
        </p:txBody>
      </p:sp>
      <p:pic>
        <p:nvPicPr>
          <p:cNvPr id="9" name="Picture 8" descr="Graphical user interface&#10;&#10;Description automatically generated with medium confidence">
            <a:extLst>
              <a:ext uri="{FF2B5EF4-FFF2-40B4-BE49-F238E27FC236}">
                <a16:creationId xmlns:a16="http://schemas.microsoft.com/office/drawing/2014/main" id="{73A8EB87-F9C9-4116-A975-3A7800927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6410" y="2051458"/>
            <a:ext cx="7079189" cy="4081282"/>
          </a:xfrm>
          <a:prstGeom prst="rect">
            <a:avLst/>
          </a:prstGeom>
        </p:spPr>
      </p:pic>
    </p:spTree>
    <p:extLst>
      <p:ext uri="{BB962C8B-B14F-4D97-AF65-F5344CB8AC3E}">
        <p14:creationId xmlns:p14="http://schemas.microsoft.com/office/powerpoint/2010/main" val="26238958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9A1B-BCEF-4332-8224-42E2CA1D05B4}"/>
              </a:ext>
            </a:extLst>
          </p:cNvPr>
          <p:cNvSpPr>
            <a:spLocks noGrp="1"/>
          </p:cNvSpPr>
          <p:nvPr>
            <p:ph type="title"/>
          </p:nvPr>
        </p:nvSpPr>
        <p:spPr/>
        <p:txBody>
          <a:bodyPr/>
          <a:lstStyle/>
          <a:p>
            <a:r>
              <a:rPr lang="en-US" dirty="0">
                <a:latin typeface="Raleway" panose="020B0503030101060003" pitchFamily="34" charset="0"/>
              </a:rPr>
              <a:t>Technology Used</a:t>
            </a:r>
          </a:p>
        </p:txBody>
      </p:sp>
      <p:sp>
        <p:nvSpPr>
          <p:cNvPr id="3" name="Content Placeholder 2">
            <a:extLst>
              <a:ext uri="{FF2B5EF4-FFF2-40B4-BE49-F238E27FC236}">
                <a16:creationId xmlns:a16="http://schemas.microsoft.com/office/drawing/2014/main" id="{29EE06BD-C3A1-412C-90FC-B6CEA16F5AF5}"/>
              </a:ext>
            </a:extLst>
          </p:cNvPr>
          <p:cNvSpPr>
            <a:spLocks noGrp="1"/>
          </p:cNvSpPr>
          <p:nvPr>
            <p:ph idx="1"/>
          </p:nvPr>
        </p:nvSpPr>
        <p:spPr/>
        <p:txBody>
          <a:bodyPr vert="horz" lIns="0" tIns="45720" rIns="0" bIns="45720" rtlCol="0" anchor="t">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endParaRPr lang="en-US"/>
          </a:p>
          <a:p>
            <a:pPr marL="0" indent="0">
              <a:buNone/>
            </a:pPr>
            <a:endParaRPr lang="en-US"/>
          </a:p>
        </p:txBody>
      </p:sp>
      <p:sp>
        <p:nvSpPr>
          <p:cNvPr id="4" name="Date Placeholder 3">
            <a:extLst>
              <a:ext uri="{FF2B5EF4-FFF2-40B4-BE49-F238E27FC236}">
                <a16:creationId xmlns:a16="http://schemas.microsoft.com/office/drawing/2014/main" id="{2BAB19C1-A967-4E53-AC63-6CDF6EC0AE2A}"/>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C6F61154-9E25-4EF4-936B-BBC6AF59E280}"/>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FE5C4722-BC75-412F-9DD5-7C0E828F480A}"/>
              </a:ext>
            </a:extLst>
          </p:cNvPr>
          <p:cNvSpPr>
            <a:spLocks noGrp="1"/>
          </p:cNvSpPr>
          <p:nvPr>
            <p:ph type="sldNum" sz="quarter" idx="12"/>
          </p:nvPr>
        </p:nvSpPr>
        <p:spPr/>
        <p:txBody>
          <a:bodyPr/>
          <a:lstStyle/>
          <a:p>
            <a:fld id="{3A98EE3D-8CD1-4C3F-BD1C-C98C9596463C}" type="slidenum">
              <a:rPr lang="en-US" smtClean="0"/>
              <a:t>11</a:t>
            </a:fld>
            <a:endParaRPr lang="en-US"/>
          </a:p>
        </p:txBody>
      </p:sp>
      <p:graphicFrame>
        <p:nvGraphicFramePr>
          <p:cNvPr id="8" name="Table 8">
            <a:extLst>
              <a:ext uri="{FF2B5EF4-FFF2-40B4-BE49-F238E27FC236}">
                <a16:creationId xmlns:a16="http://schemas.microsoft.com/office/drawing/2014/main" id="{19E49E5B-3F06-4838-94FD-2527C10EC8F7}"/>
              </a:ext>
            </a:extLst>
          </p:cNvPr>
          <p:cNvGraphicFramePr>
            <a:graphicFrameLocks noGrp="1"/>
          </p:cNvGraphicFramePr>
          <p:nvPr>
            <p:extLst>
              <p:ext uri="{D42A27DB-BD31-4B8C-83A1-F6EECF244321}">
                <p14:modId xmlns:p14="http://schemas.microsoft.com/office/powerpoint/2010/main" val="2494375338"/>
              </p:ext>
            </p:extLst>
          </p:nvPr>
        </p:nvGraphicFramePr>
        <p:xfrm>
          <a:off x="1194118" y="2017515"/>
          <a:ext cx="9972414" cy="4236720"/>
        </p:xfrm>
        <a:graphic>
          <a:graphicData uri="http://schemas.openxmlformats.org/drawingml/2006/table">
            <a:tbl>
              <a:tblPr firstRow="1" bandRow="1">
                <a:tableStyleId>{5C22544A-7EE6-4342-B048-85BDC9FD1C3A}</a:tableStyleId>
              </a:tblPr>
              <a:tblGrid>
                <a:gridCol w="4506291">
                  <a:extLst>
                    <a:ext uri="{9D8B030D-6E8A-4147-A177-3AD203B41FA5}">
                      <a16:colId xmlns:a16="http://schemas.microsoft.com/office/drawing/2014/main" val="900120237"/>
                    </a:ext>
                  </a:extLst>
                </a:gridCol>
                <a:gridCol w="5466123">
                  <a:extLst>
                    <a:ext uri="{9D8B030D-6E8A-4147-A177-3AD203B41FA5}">
                      <a16:colId xmlns:a16="http://schemas.microsoft.com/office/drawing/2014/main" val="857021992"/>
                    </a:ext>
                  </a:extLst>
                </a:gridCol>
              </a:tblGrid>
              <a:tr h="3944937">
                <a:tc>
                  <a:txBody>
                    <a:bodyPr/>
                    <a:lstStyle/>
                    <a:p>
                      <a:r>
                        <a:rPr lang="en-US" dirty="0">
                          <a:solidFill>
                            <a:schemeClr val="tx1"/>
                          </a:solidFill>
                        </a:rPr>
                        <a:t>Name of Technology</a:t>
                      </a:r>
                    </a:p>
                    <a:p>
                      <a:pPr lvl="0">
                        <a:buNone/>
                      </a:pPr>
                      <a:r>
                        <a:rPr lang="en-US" b="0" dirty="0">
                          <a:solidFill>
                            <a:schemeClr val="tx1"/>
                          </a:solidFill>
                        </a:rPr>
                        <a:t>Microsoft Azure DevOps</a:t>
                      </a:r>
                    </a:p>
                    <a:p>
                      <a:pPr lvl="0">
                        <a:buNone/>
                      </a:pPr>
                      <a:r>
                        <a:rPr lang="en-US" b="0" dirty="0">
                          <a:solidFill>
                            <a:schemeClr val="tx1"/>
                          </a:solidFill>
                        </a:rPr>
                        <a:t>Adobe XD</a:t>
                      </a:r>
                    </a:p>
                    <a:p>
                      <a:pPr lvl="0">
                        <a:buNone/>
                      </a:pPr>
                      <a:r>
                        <a:rPr lang="en-US" b="0" dirty="0">
                          <a:solidFill>
                            <a:schemeClr val="tx1"/>
                          </a:solidFill>
                        </a:rPr>
                        <a:t>Namecheap</a:t>
                      </a:r>
                    </a:p>
                    <a:p>
                      <a:pPr lvl="0">
                        <a:buNone/>
                      </a:pPr>
                      <a:r>
                        <a:rPr lang="en-US" b="0" dirty="0">
                          <a:solidFill>
                            <a:schemeClr val="tx1"/>
                          </a:solidFill>
                        </a:rPr>
                        <a:t>Custom Linux Server (Dell Inspiron Desktop)</a:t>
                      </a:r>
                    </a:p>
                    <a:p>
                      <a:pPr lvl="0">
                        <a:buNone/>
                      </a:pPr>
                      <a:r>
                        <a:rPr lang="en-US" sz="1800" b="0" i="0" u="none" strike="noStrike" noProof="0" dirty="0" err="1">
                          <a:solidFill>
                            <a:schemeClr val="tx1"/>
                          </a:solidFill>
                          <a:latin typeface="Speak Pro"/>
                        </a:rPr>
                        <a:t>PHPmyAdmin</a:t>
                      </a:r>
                      <a:endParaRPr lang="en-US" dirty="0"/>
                    </a:p>
                    <a:p>
                      <a:pPr lvl="0">
                        <a:buNone/>
                      </a:pPr>
                      <a:r>
                        <a:rPr lang="en-US" b="0" dirty="0">
                          <a:solidFill>
                            <a:schemeClr val="tx1"/>
                          </a:solidFill>
                        </a:rPr>
                        <a:t>WordPress</a:t>
                      </a:r>
                    </a:p>
                    <a:p>
                      <a:pPr lvl="0">
                        <a:buNone/>
                      </a:pPr>
                      <a:r>
                        <a:rPr lang="en-US" b="0" dirty="0">
                          <a:solidFill>
                            <a:schemeClr val="tx1"/>
                          </a:solidFill>
                        </a:rPr>
                        <a:t>WordPress Plugins</a:t>
                      </a:r>
                    </a:p>
                    <a:p>
                      <a:pPr marL="742950" lvl="1" indent="-285750">
                        <a:buFont typeface="Arial"/>
                        <a:buChar char="•"/>
                      </a:pPr>
                      <a:r>
                        <a:rPr lang="en-US" sz="1600" b="0" dirty="0">
                          <a:solidFill>
                            <a:schemeClr val="tx1"/>
                          </a:solidFill>
                        </a:rPr>
                        <a:t>Avada</a:t>
                      </a:r>
                    </a:p>
                    <a:p>
                      <a:pPr marL="742950" lvl="1" indent="-285750">
                        <a:buFont typeface="Arial"/>
                        <a:buChar char="•"/>
                      </a:pPr>
                      <a:r>
                        <a:rPr lang="en-US" sz="1600" b="0" dirty="0">
                          <a:solidFill>
                            <a:schemeClr val="tx1"/>
                          </a:solidFill>
                        </a:rPr>
                        <a:t>WP Google Maps</a:t>
                      </a:r>
                    </a:p>
                    <a:p>
                      <a:pPr marL="742950" lvl="1" indent="-285750">
                        <a:buFont typeface="Arial"/>
                        <a:buChar char="•"/>
                      </a:pPr>
                      <a:r>
                        <a:rPr lang="en-US" sz="1600" b="0" dirty="0">
                          <a:solidFill>
                            <a:schemeClr val="tx1"/>
                          </a:solidFill>
                        </a:rPr>
                        <a:t>Simple Weather</a:t>
                      </a:r>
                    </a:p>
                    <a:p>
                      <a:pPr marL="742950" lvl="1" indent="-285750">
                        <a:buFont typeface="Arial"/>
                        <a:buChar char="•"/>
                      </a:pPr>
                      <a:r>
                        <a:rPr lang="en-US" sz="1600" b="0" dirty="0">
                          <a:solidFill>
                            <a:schemeClr val="tx1"/>
                          </a:solidFill>
                        </a:rPr>
                        <a:t>WooCommerce</a:t>
                      </a:r>
                    </a:p>
                    <a:p>
                      <a:pPr marL="742950" lvl="1" indent="-285750">
                        <a:buFont typeface="Arial"/>
                        <a:buChar char="•"/>
                      </a:pPr>
                      <a:r>
                        <a:rPr lang="en-US" sz="1600" b="0" dirty="0">
                          <a:solidFill>
                            <a:schemeClr val="tx1"/>
                          </a:solidFill>
                        </a:rPr>
                        <a:t>The Events Calendar</a:t>
                      </a:r>
                    </a:p>
                    <a:p>
                      <a:pPr marL="742950" lvl="1" indent="-285750">
                        <a:buFont typeface="Arial"/>
                        <a:buChar char="•"/>
                      </a:pPr>
                      <a:r>
                        <a:rPr lang="en-US" sz="1600" b="0" dirty="0" err="1">
                          <a:solidFill>
                            <a:schemeClr val="tx1"/>
                          </a:solidFill>
                        </a:rPr>
                        <a:t>FileBird</a:t>
                      </a:r>
                      <a:endParaRPr lang="en-US" sz="1600" b="0" dirty="0">
                        <a:solidFill>
                          <a:schemeClr val="tx1"/>
                        </a:solidFill>
                      </a:endParaRPr>
                    </a:p>
                    <a:p>
                      <a:pPr marL="742950" lvl="1" indent="-285750">
                        <a:buFont typeface="Arial"/>
                        <a:buChar char="•"/>
                      </a:pPr>
                      <a:r>
                        <a:rPr lang="en-US" sz="1600" b="0" dirty="0">
                          <a:solidFill>
                            <a:schemeClr val="tx1"/>
                          </a:solidFill>
                        </a:rPr>
                        <a:t>Pods</a:t>
                      </a:r>
                    </a:p>
                    <a:p>
                      <a:pPr marL="742950" lvl="1" indent="-285750">
                        <a:buFont typeface="Arial"/>
                        <a:buChar char="•"/>
                      </a:pPr>
                      <a:r>
                        <a:rPr lang="en-US" sz="1600" b="0" dirty="0" err="1">
                          <a:solidFill>
                            <a:schemeClr val="tx1"/>
                          </a:solidFill>
                        </a:rPr>
                        <a:t>FacetWP</a:t>
                      </a:r>
                      <a:endParaRPr lang="en-US" sz="1600" b="0" dirty="0">
                        <a:solidFill>
                          <a:schemeClr val="tx1"/>
                        </a:solidFill>
                      </a:endParaRPr>
                    </a:p>
                  </a:txBody>
                  <a:tcPr>
                    <a:lnL w="0">
                      <a:noFill/>
                    </a:lnL>
                    <a:lnR w="0">
                      <a:noFill/>
                    </a:lnR>
                    <a:lnT w="0">
                      <a:noFill/>
                    </a:lnT>
                    <a:lnB w="0">
                      <a:noFill/>
                    </a:lnB>
                    <a:noFill/>
                  </a:tcPr>
                </a:tc>
                <a:tc>
                  <a:txBody>
                    <a:bodyPr/>
                    <a:lstStyle/>
                    <a:p>
                      <a:r>
                        <a:rPr lang="en-US" dirty="0">
                          <a:solidFill>
                            <a:schemeClr val="tx1"/>
                          </a:solidFill>
                        </a:rPr>
                        <a:t>Purpose</a:t>
                      </a:r>
                    </a:p>
                    <a:p>
                      <a:pPr lvl="0">
                        <a:buNone/>
                      </a:pPr>
                      <a:r>
                        <a:rPr lang="en-US" b="0" dirty="0">
                          <a:solidFill>
                            <a:schemeClr val="tx1"/>
                          </a:solidFill>
                        </a:rPr>
                        <a:t>Project Management Tool</a:t>
                      </a:r>
                    </a:p>
                    <a:p>
                      <a:pPr lvl="0">
                        <a:buNone/>
                      </a:pPr>
                      <a:r>
                        <a:rPr lang="en-US" b="0" dirty="0">
                          <a:solidFill>
                            <a:schemeClr val="tx1"/>
                          </a:solidFill>
                        </a:rPr>
                        <a:t>Wireframing and Prototyping Tool</a:t>
                      </a:r>
                    </a:p>
                    <a:p>
                      <a:pPr lvl="0">
                        <a:buNone/>
                      </a:pPr>
                      <a:r>
                        <a:rPr lang="en-US" b="0" dirty="0">
                          <a:solidFill>
                            <a:schemeClr val="tx1"/>
                          </a:solidFill>
                        </a:rPr>
                        <a:t>Domain Registration</a:t>
                      </a:r>
                    </a:p>
                    <a:p>
                      <a:pPr lvl="0">
                        <a:buNone/>
                      </a:pPr>
                      <a:r>
                        <a:rPr lang="en-US" b="0" dirty="0">
                          <a:solidFill>
                            <a:schemeClr val="tx1"/>
                          </a:solidFill>
                        </a:rPr>
                        <a:t>Website Hosting</a:t>
                      </a:r>
                    </a:p>
                    <a:p>
                      <a:pPr lvl="0">
                        <a:buNone/>
                      </a:pPr>
                      <a:r>
                        <a:rPr lang="en-US" sz="1800" b="0" i="0" u="none" strike="noStrike" noProof="0" dirty="0">
                          <a:solidFill>
                            <a:schemeClr val="tx1"/>
                          </a:solidFill>
                          <a:latin typeface="Speak Pro"/>
                        </a:rPr>
                        <a:t>Easy Database Management</a:t>
                      </a:r>
                      <a:endParaRPr lang="en-US" dirty="0"/>
                    </a:p>
                    <a:p>
                      <a:pPr lvl="0">
                        <a:buNone/>
                      </a:pPr>
                      <a:r>
                        <a:rPr lang="en-US" b="0" dirty="0">
                          <a:solidFill>
                            <a:schemeClr val="tx1"/>
                          </a:solidFill>
                        </a:rPr>
                        <a:t>Base Platform</a:t>
                      </a:r>
                    </a:p>
                    <a:p>
                      <a:pPr lvl="0">
                        <a:buNone/>
                      </a:pPr>
                      <a:endParaRPr lang="en-US" b="0" dirty="0">
                        <a:solidFill>
                          <a:schemeClr val="tx1"/>
                        </a:solidFill>
                      </a:endParaRPr>
                    </a:p>
                    <a:p>
                      <a:pPr lvl="0">
                        <a:buNone/>
                      </a:pPr>
                      <a:r>
                        <a:rPr lang="en-US" sz="1600" b="0" dirty="0">
                          <a:solidFill>
                            <a:schemeClr val="tx1"/>
                          </a:solidFill>
                        </a:rPr>
                        <a:t>Template and Builder Framework</a:t>
                      </a:r>
                    </a:p>
                    <a:p>
                      <a:pPr lvl="0">
                        <a:buNone/>
                      </a:pPr>
                      <a:r>
                        <a:rPr lang="en-US" sz="1600" b="0" dirty="0">
                          <a:solidFill>
                            <a:schemeClr val="tx1"/>
                          </a:solidFill>
                        </a:rPr>
                        <a:t>Interactive Maps for Parks</a:t>
                      </a:r>
                    </a:p>
                    <a:p>
                      <a:pPr lvl="0">
                        <a:buNone/>
                      </a:pPr>
                      <a:r>
                        <a:rPr lang="en-US" sz="1600" b="0" dirty="0">
                          <a:solidFill>
                            <a:schemeClr val="tx1"/>
                          </a:solidFill>
                        </a:rPr>
                        <a:t>Live Weather Updates</a:t>
                      </a:r>
                    </a:p>
                    <a:p>
                      <a:pPr lvl="0">
                        <a:buNone/>
                      </a:pPr>
                      <a:r>
                        <a:rPr lang="en-US" sz="1600" b="0" dirty="0">
                          <a:solidFill>
                            <a:schemeClr val="tx1"/>
                          </a:solidFill>
                        </a:rPr>
                        <a:t>ECommerce Toolkit</a:t>
                      </a:r>
                    </a:p>
                    <a:p>
                      <a:pPr lvl="0">
                        <a:buNone/>
                      </a:pPr>
                      <a:r>
                        <a:rPr lang="en-US" sz="1600" b="0" dirty="0">
                          <a:solidFill>
                            <a:schemeClr val="tx1"/>
                          </a:solidFill>
                        </a:rPr>
                        <a:t>Advanced Calendar</a:t>
                      </a:r>
                    </a:p>
                    <a:p>
                      <a:pPr lvl="0">
                        <a:buNone/>
                      </a:pPr>
                      <a:r>
                        <a:rPr lang="en-US" sz="1600" b="0" dirty="0">
                          <a:solidFill>
                            <a:schemeClr val="tx1"/>
                          </a:solidFill>
                        </a:rPr>
                        <a:t>Media Files Organizer</a:t>
                      </a:r>
                    </a:p>
                    <a:p>
                      <a:pPr lvl="0">
                        <a:buNone/>
                      </a:pPr>
                      <a:r>
                        <a:rPr lang="en-US" sz="1600" b="0" dirty="0">
                          <a:solidFill>
                            <a:schemeClr val="tx1"/>
                          </a:solidFill>
                        </a:rPr>
                        <a:t>Framework to Create Custom Post Types, Taxonomies, &amp; Fields</a:t>
                      </a:r>
                    </a:p>
                    <a:p>
                      <a:pPr lvl="0">
                        <a:buNone/>
                      </a:pPr>
                      <a:r>
                        <a:rPr lang="en-US" sz="1600" b="0" dirty="0">
                          <a:solidFill>
                            <a:schemeClr val="tx1"/>
                          </a:solidFill>
                        </a:rPr>
                        <a:t>Advanced Filtering Tool</a:t>
                      </a:r>
                    </a:p>
                  </a:txBody>
                  <a:tcPr>
                    <a:lnL w="0">
                      <a:noFill/>
                    </a:lnL>
                    <a:lnR w="0">
                      <a:noFill/>
                    </a:lnR>
                    <a:lnT w="0">
                      <a:noFill/>
                    </a:lnT>
                    <a:lnB w="0">
                      <a:noFill/>
                    </a:lnB>
                    <a:noFill/>
                  </a:tcPr>
                </a:tc>
                <a:extLst>
                  <a:ext uri="{0D108BD9-81ED-4DB2-BD59-A6C34878D82A}">
                    <a16:rowId xmlns:a16="http://schemas.microsoft.com/office/drawing/2014/main" val="2761219527"/>
                  </a:ext>
                </a:extLst>
              </a:tr>
            </a:tbl>
          </a:graphicData>
        </a:graphic>
      </p:graphicFrame>
    </p:spTree>
    <p:extLst>
      <p:ext uri="{BB962C8B-B14F-4D97-AF65-F5344CB8AC3E}">
        <p14:creationId xmlns:p14="http://schemas.microsoft.com/office/powerpoint/2010/main" val="20591580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49133F-3885-4215-BC82-7B812720A02B}"/>
              </a:ext>
            </a:extLst>
          </p:cNvPr>
          <p:cNvSpPr>
            <a:spLocks noGrp="1"/>
          </p:cNvSpPr>
          <p:nvPr>
            <p:ph type="dt" sz="half" idx="10"/>
          </p:nvPr>
        </p:nvSpPr>
        <p:spPr/>
        <p:txBody>
          <a:bodyPr>
            <a:normAutofit/>
          </a:bodyPr>
          <a:lstStyle/>
          <a:p>
            <a:pPr>
              <a:spcAft>
                <a:spcPts val="600"/>
              </a:spcAft>
            </a:pPr>
            <a:fld id="{70B7F2CA-ABDF-4C5D-8488-1907AD751EE4}" type="datetime1">
              <a:rPr lang="en-US" smtClean="0"/>
              <a:pPr>
                <a:spcAft>
                  <a:spcPts val="600"/>
                </a:spcAft>
              </a:pPr>
              <a:t>8/14/2024</a:t>
            </a:fld>
            <a:endParaRPr lang="en-US"/>
          </a:p>
        </p:txBody>
      </p:sp>
      <p:sp>
        <p:nvSpPr>
          <p:cNvPr id="5" name="Footer Placeholder 4">
            <a:extLst>
              <a:ext uri="{FF2B5EF4-FFF2-40B4-BE49-F238E27FC236}">
                <a16:creationId xmlns:a16="http://schemas.microsoft.com/office/drawing/2014/main" id="{D2ED9E79-A8B8-4E13-9050-9967462C6A67}"/>
              </a:ext>
            </a:extLst>
          </p:cNvPr>
          <p:cNvSpPr>
            <a:spLocks noGrp="1"/>
          </p:cNvSpPr>
          <p:nvPr>
            <p:ph type="ftr" sz="quarter" idx="11"/>
          </p:nvPr>
        </p:nvSpPr>
        <p:spPr/>
        <p:txBody>
          <a:bodyPr>
            <a:normAutofit/>
          </a:bodyPr>
          <a:lstStyle/>
          <a:p>
            <a:pPr>
              <a:spcAft>
                <a:spcPts val="600"/>
              </a:spcAft>
            </a:pPr>
            <a:r>
              <a:rPr lang="en-US" dirty="0"/>
              <a:t>Demo</a:t>
            </a:r>
          </a:p>
        </p:txBody>
      </p:sp>
      <p:sp>
        <p:nvSpPr>
          <p:cNvPr id="6" name="Slide Number Placeholder 5">
            <a:extLst>
              <a:ext uri="{FF2B5EF4-FFF2-40B4-BE49-F238E27FC236}">
                <a16:creationId xmlns:a16="http://schemas.microsoft.com/office/drawing/2014/main" id="{DDF44635-383A-45F4-8D94-6E45F3D4800A}"/>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12</a:t>
            </a:fld>
            <a:endParaRPr lang="en-US"/>
          </a:p>
        </p:txBody>
      </p:sp>
      <p:sp>
        <p:nvSpPr>
          <p:cNvPr id="2" name="Title 1">
            <a:extLst>
              <a:ext uri="{FF2B5EF4-FFF2-40B4-BE49-F238E27FC236}">
                <a16:creationId xmlns:a16="http://schemas.microsoft.com/office/drawing/2014/main" id="{1A5EDDC8-8AD2-4107-A258-FCDF8AB2BCFE}"/>
              </a:ext>
            </a:extLst>
          </p:cNvPr>
          <p:cNvSpPr>
            <a:spLocks noGrp="1"/>
          </p:cNvSpPr>
          <p:nvPr>
            <p:ph type="ctrTitle" idx="4294967295"/>
          </p:nvPr>
        </p:nvSpPr>
        <p:spPr>
          <a:xfrm>
            <a:off x="0" y="2867025"/>
            <a:ext cx="12192000" cy="1123949"/>
          </a:xfrm>
        </p:spPr>
        <p:txBody>
          <a:bodyPr>
            <a:normAutofit/>
          </a:bodyPr>
          <a:lstStyle/>
          <a:p>
            <a:pPr algn="ctr"/>
            <a:r>
              <a:rPr lang="en-US" sz="7200" dirty="0">
                <a:solidFill>
                  <a:schemeClr val="bg1"/>
                </a:solidFill>
                <a:latin typeface="Raleway" panose="020B0503030101060003" pitchFamily="34" charset="0"/>
              </a:rPr>
              <a:t>Design Phase</a:t>
            </a:r>
          </a:p>
        </p:txBody>
      </p:sp>
    </p:spTree>
    <p:extLst>
      <p:ext uri="{BB962C8B-B14F-4D97-AF65-F5344CB8AC3E}">
        <p14:creationId xmlns:p14="http://schemas.microsoft.com/office/powerpoint/2010/main" val="367136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8532D400-F96A-42B9-8406-21526ED2F842}"/>
              </a:ext>
            </a:extLst>
          </p:cNvPr>
          <p:cNvPicPr>
            <a:picLocks noChangeAspect="1"/>
          </p:cNvPicPr>
          <p:nvPr/>
        </p:nvPicPr>
        <p:blipFill rotWithShape="1">
          <a:blip r:embed="rId3">
            <a:extLst>
              <a:ext uri="{28A0092B-C50C-407E-A947-70E740481C1C}">
                <a14:useLocalDpi xmlns:a14="http://schemas.microsoft.com/office/drawing/2010/main" val="0"/>
              </a:ext>
            </a:extLst>
          </a:blip>
          <a:srcRect l="9788" r="9729"/>
          <a:stretch/>
        </p:blipFill>
        <p:spPr>
          <a:xfrm>
            <a:off x="7894280" y="992342"/>
            <a:ext cx="4628252" cy="4559296"/>
          </a:xfrm>
          <a:prstGeom prst="rect">
            <a:avLst/>
          </a:prstGeom>
        </p:spPr>
      </p:pic>
      <p:pic>
        <p:nvPicPr>
          <p:cNvPr id="3" name="Picture 6" descr="Graphical user interface&#10;&#10;Description automatically generated">
            <a:extLst>
              <a:ext uri="{FF2B5EF4-FFF2-40B4-BE49-F238E27FC236}">
                <a16:creationId xmlns:a16="http://schemas.microsoft.com/office/drawing/2014/main" id="{052A6C02-3FB2-4B18-9710-A61486F1E4C1}"/>
              </a:ext>
            </a:extLst>
          </p:cNvPr>
          <p:cNvPicPr>
            <a:picLocks noChangeAspect="1"/>
          </p:cNvPicPr>
          <p:nvPr/>
        </p:nvPicPr>
        <p:blipFill>
          <a:blip r:embed="rId4"/>
          <a:stretch>
            <a:fillRect/>
          </a:stretch>
        </p:blipFill>
        <p:spPr>
          <a:xfrm>
            <a:off x="3769252" y="992982"/>
            <a:ext cx="4734529" cy="4292697"/>
          </a:xfrm>
          <a:prstGeom prst="rect">
            <a:avLst/>
          </a:prstGeom>
        </p:spPr>
      </p:pic>
      <p:sp>
        <p:nvSpPr>
          <p:cNvPr id="4" name="Date Placeholder 3">
            <a:extLst>
              <a:ext uri="{FF2B5EF4-FFF2-40B4-BE49-F238E27FC236}">
                <a16:creationId xmlns:a16="http://schemas.microsoft.com/office/drawing/2014/main" id="{D14C9026-5D9A-494E-9147-B694252A3CAD}"/>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11672CCC-39D2-4765-ABD3-7AA5CA5873F1}"/>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D151CB18-6137-42F1-919B-F4EC57437D6F}"/>
              </a:ext>
            </a:extLst>
          </p:cNvPr>
          <p:cNvSpPr>
            <a:spLocks noGrp="1"/>
          </p:cNvSpPr>
          <p:nvPr>
            <p:ph type="sldNum" sz="quarter" idx="12"/>
          </p:nvPr>
        </p:nvSpPr>
        <p:spPr/>
        <p:txBody>
          <a:bodyPr/>
          <a:lstStyle/>
          <a:p>
            <a:fld id="{3A98EE3D-8CD1-4C3F-BD1C-C98C9596463C}" type="slidenum">
              <a:rPr lang="en-US" smtClean="0"/>
              <a:t>13</a:t>
            </a:fld>
            <a:endParaRPr lang="en-US"/>
          </a:p>
        </p:txBody>
      </p:sp>
      <p:pic>
        <p:nvPicPr>
          <p:cNvPr id="2" name="Picture 2" descr="Graphical user interface, application, website&#10;&#10;Description automatically generated">
            <a:extLst>
              <a:ext uri="{FF2B5EF4-FFF2-40B4-BE49-F238E27FC236}">
                <a16:creationId xmlns:a16="http://schemas.microsoft.com/office/drawing/2014/main" id="{92FA7B12-59C8-4A49-AD41-054635DD4B1C}"/>
              </a:ext>
            </a:extLst>
          </p:cNvPr>
          <p:cNvPicPr>
            <a:picLocks noChangeAspect="1"/>
          </p:cNvPicPr>
          <p:nvPr/>
        </p:nvPicPr>
        <p:blipFill>
          <a:blip r:embed="rId5"/>
          <a:stretch>
            <a:fillRect/>
          </a:stretch>
        </p:blipFill>
        <p:spPr>
          <a:xfrm>
            <a:off x="-423552" y="993915"/>
            <a:ext cx="4680741" cy="4238907"/>
          </a:xfrm>
          <a:prstGeom prst="rect">
            <a:avLst/>
          </a:prstGeom>
        </p:spPr>
      </p:pic>
      <p:sp>
        <p:nvSpPr>
          <p:cNvPr id="9" name="Title 1">
            <a:extLst>
              <a:ext uri="{FF2B5EF4-FFF2-40B4-BE49-F238E27FC236}">
                <a16:creationId xmlns:a16="http://schemas.microsoft.com/office/drawing/2014/main" id="{8F89C4B7-BBAC-489B-AEF9-287BFF547B6F}"/>
              </a:ext>
            </a:extLst>
          </p:cNvPr>
          <p:cNvSpPr txBox="1">
            <a:spLocks/>
          </p:cNvSpPr>
          <p:nvPr/>
        </p:nvSpPr>
        <p:spPr>
          <a:xfrm>
            <a:off x="1290319" y="583059"/>
            <a:ext cx="1584961" cy="409283"/>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lIns="91440" tIns="45720" rIns="91440" bIns="45720"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sz="2000">
                <a:solidFill>
                  <a:schemeClr val="bg1"/>
                </a:solidFill>
              </a:rPr>
              <a:t>Landing Page</a:t>
            </a:r>
            <a:endParaRPr lang="en-US" sz="2000"/>
          </a:p>
        </p:txBody>
      </p:sp>
      <p:sp>
        <p:nvSpPr>
          <p:cNvPr id="11" name="Title 1">
            <a:extLst>
              <a:ext uri="{FF2B5EF4-FFF2-40B4-BE49-F238E27FC236}">
                <a16:creationId xmlns:a16="http://schemas.microsoft.com/office/drawing/2014/main" id="{E4D5CC7F-D609-4859-ACAC-24899BB791C6}"/>
              </a:ext>
            </a:extLst>
          </p:cNvPr>
          <p:cNvSpPr txBox="1">
            <a:spLocks/>
          </p:cNvSpPr>
          <p:nvPr/>
        </p:nvSpPr>
        <p:spPr>
          <a:xfrm>
            <a:off x="5466018" y="583059"/>
            <a:ext cx="1340996" cy="409283"/>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lIns="91440" tIns="45720" rIns="91440" bIns="45720"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sz="2000">
                <a:solidFill>
                  <a:schemeClr val="bg1"/>
                </a:solidFill>
              </a:rPr>
              <a:t>Info Page</a:t>
            </a:r>
            <a:endParaRPr lang="en-US" sz="2000"/>
          </a:p>
        </p:txBody>
      </p:sp>
      <p:sp>
        <p:nvSpPr>
          <p:cNvPr id="12" name="Title 1">
            <a:extLst>
              <a:ext uri="{FF2B5EF4-FFF2-40B4-BE49-F238E27FC236}">
                <a16:creationId xmlns:a16="http://schemas.microsoft.com/office/drawing/2014/main" id="{013B347B-37BB-4337-B5E5-A630D08A990D}"/>
              </a:ext>
            </a:extLst>
          </p:cNvPr>
          <p:cNvSpPr txBox="1">
            <a:spLocks/>
          </p:cNvSpPr>
          <p:nvPr/>
        </p:nvSpPr>
        <p:spPr>
          <a:xfrm>
            <a:off x="9467830" y="583059"/>
            <a:ext cx="1481152" cy="409283"/>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lIns="91440" tIns="45720" rIns="91440" bIns="45720"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sz="2000">
                <a:solidFill>
                  <a:schemeClr val="bg1"/>
                </a:solidFill>
              </a:rPr>
              <a:t>Events Page</a:t>
            </a:r>
            <a:endParaRPr lang="en-US" sz="2000"/>
          </a:p>
        </p:txBody>
      </p:sp>
      <p:sp>
        <p:nvSpPr>
          <p:cNvPr id="13" name="Title 1">
            <a:extLst>
              <a:ext uri="{FF2B5EF4-FFF2-40B4-BE49-F238E27FC236}">
                <a16:creationId xmlns:a16="http://schemas.microsoft.com/office/drawing/2014/main" id="{B0297F7F-EFB5-4FBD-AA6A-03FD8E1A5965}"/>
              </a:ext>
            </a:extLst>
          </p:cNvPr>
          <p:cNvSpPr txBox="1">
            <a:spLocks/>
          </p:cNvSpPr>
          <p:nvPr/>
        </p:nvSpPr>
        <p:spPr>
          <a:xfrm>
            <a:off x="812799" y="5096748"/>
            <a:ext cx="3444389" cy="806512"/>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dirty="0">
                <a:solidFill>
                  <a:schemeClr val="bg1"/>
                </a:solidFill>
                <a:latin typeface="Raleway" panose="020B0503030101060003" pitchFamily="34" charset="0"/>
              </a:rPr>
              <a:t>Wireframes</a:t>
            </a:r>
          </a:p>
        </p:txBody>
      </p:sp>
    </p:spTree>
    <p:extLst>
      <p:ext uri="{BB962C8B-B14F-4D97-AF65-F5344CB8AC3E}">
        <p14:creationId xmlns:p14="http://schemas.microsoft.com/office/powerpoint/2010/main" val="33017120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
        <p:cNvGrpSpPr/>
        <p:nvPr/>
      </p:nvGrpSpPr>
      <p:grpSpPr>
        <a:xfrm>
          <a:off x="0" y="0"/>
          <a:ext cx="0" cy="0"/>
          <a:chOff x="0" y="0"/>
          <a:chExt cx="0" cy="0"/>
        </a:xfrm>
      </p:grpSpPr>
      <p:pic>
        <p:nvPicPr>
          <p:cNvPr id="13" name="Picture 7" descr="Graphical user interface, website&#10;&#10;Description automatically generated">
            <a:extLst>
              <a:ext uri="{FF2B5EF4-FFF2-40B4-BE49-F238E27FC236}">
                <a16:creationId xmlns:a16="http://schemas.microsoft.com/office/drawing/2014/main" id="{451A6C26-6D1E-47AE-A0A3-B49AE3588139}"/>
              </a:ext>
            </a:extLst>
          </p:cNvPr>
          <p:cNvPicPr>
            <a:picLocks noChangeAspect="1"/>
          </p:cNvPicPr>
          <p:nvPr/>
        </p:nvPicPr>
        <p:blipFill>
          <a:blip r:embed="rId3"/>
          <a:stretch>
            <a:fillRect/>
          </a:stretch>
        </p:blipFill>
        <p:spPr>
          <a:xfrm>
            <a:off x="0" y="1087119"/>
            <a:ext cx="4102506" cy="7692201"/>
          </a:xfrm>
          <a:prstGeom prst="rect">
            <a:avLst/>
          </a:prstGeom>
        </p:spPr>
      </p:pic>
      <p:pic>
        <p:nvPicPr>
          <p:cNvPr id="14" name="Picture 7" descr="Graphical user interface, text&#10;&#10;Description automatically generated">
            <a:extLst>
              <a:ext uri="{FF2B5EF4-FFF2-40B4-BE49-F238E27FC236}">
                <a16:creationId xmlns:a16="http://schemas.microsoft.com/office/drawing/2014/main" id="{E22B4968-9E6B-4996-840A-527AF4DC3F42}"/>
              </a:ext>
            </a:extLst>
          </p:cNvPr>
          <p:cNvPicPr>
            <a:picLocks noChangeAspect="1"/>
          </p:cNvPicPr>
          <p:nvPr/>
        </p:nvPicPr>
        <p:blipFill>
          <a:blip r:embed="rId4"/>
          <a:stretch>
            <a:fillRect/>
          </a:stretch>
        </p:blipFill>
        <p:spPr>
          <a:xfrm>
            <a:off x="4117153" y="1087119"/>
            <a:ext cx="4101273" cy="7962200"/>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50C9EF29-7701-4EDA-BA9B-744FF2B5DA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2444" y="1087119"/>
            <a:ext cx="3959555" cy="8089247"/>
          </a:xfrm>
          <a:prstGeom prst="rect">
            <a:avLst/>
          </a:prstGeom>
        </p:spPr>
      </p:pic>
      <p:sp>
        <p:nvSpPr>
          <p:cNvPr id="16" name="Title 1">
            <a:extLst>
              <a:ext uri="{FF2B5EF4-FFF2-40B4-BE49-F238E27FC236}">
                <a16:creationId xmlns:a16="http://schemas.microsoft.com/office/drawing/2014/main" id="{9F676BBF-9DF6-42AF-B7F2-0B5B6A8A2DB5}"/>
              </a:ext>
            </a:extLst>
          </p:cNvPr>
          <p:cNvSpPr txBox="1">
            <a:spLocks/>
          </p:cNvSpPr>
          <p:nvPr/>
        </p:nvSpPr>
        <p:spPr>
          <a:xfrm>
            <a:off x="1" y="6407309"/>
            <a:ext cx="12191998" cy="444182"/>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lIns="91440" tIns="45720" rIns="91440" bIns="45720"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endParaRPr lang="en-US"/>
          </a:p>
        </p:txBody>
      </p:sp>
      <p:sp>
        <p:nvSpPr>
          <p:cNvPr id="4" name="Date Placeholder 3">
            <a:extLst>
              <a:ext uri="{FF2B5EF4-FFF2-40B4-BE49-F238E27FC236}">
                <a16:creationId xmlns:a16="http://schemas.microsoft.com/office/drawing/2014/main" id="{D14C9026-5D9A-494E-9147-B694252A3CAD}"/>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11672CCC-39D2-4765-ABD3-7AA5CA5873F1}"/>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D151CB18-6137-42F1-919B-F4EC57437D6F}"/>
              </a:ext>
            </a:extLst>
          </p:cNvPr>
          <p:cNvSpPr>
            <a:spLocks noGrp="1"/>
          </p:cNvSpPr>
          <p:nvPr>
            <p:ph type="sldNum" sz="quarter" idx="12"/>
          </p:nvPr>
        </p:nvSpPr>
        <p:spPr/>
        <p:txBody>
          <a:bodyPr/>
          <a:lstStyle/>
          <a:p>
            <a:fld id="{3A98EE3D-8CD1-4C3F-BD1C-C98C9596463C}" type="slidenum">
              <a:rPr lang="en-US" smtClean="0"/>
              <a:t>14</a:t>
            </a:fld>
            <a:endParaRPr lang="en-US"/>
          </a:p>
        </p:txBody>
      </p:sp>
      <p:sp>
        <p:nvSpPr>
          <p:cNvPr id="9" name="Title 1">
            <a:extLst>
              <a:ext uri="{FF2B5EF4-FFF2-40B4-BE49-F238E27FC236}">
                <a16:creationId xmlns:a16="http://schemas.microsoft.com/office/drawing/2014/main" id="{8F89C4B7-BBAC-489B-AEF9-287BFF547B6F}"/>
              </a:ext>
            </a:extLst>
          </p:cNvPr>
          <p:cNvSpPr txBox="1">
            <a:spLocks/>
          </p:cNvSpPr>
          <p:nvPr/>
        </p:nvSpPr>
        <p:spPr>
          <a:xfrm>
            <a:off x="1290319" y="583059"/>
            <a:ext cx="1584961" cy="409283"/>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lIns="91440" tIns="45720" rIns="91440" bIns="45720"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sz="2000">
                <a:solidFill>
                  <a:schemeClr val="bg1"/>
                </a:solidFill>
              </a:rPr>
              <a:t>Landing Page</a:t>
            </a:r>
            <a:endParaRPr lang="en-US" sz="2000"/>
          </a:p>
        </p:txBody>
      </p:sp>
      <p:sp>
        <p:nvSpPr>
          <p:cNvPr id="11" name="Title 1">
            <a:extLst>
              <a:ext uri="{FF2B5EF4-FFF2-40B4-BE49-F238E27FC236}">
                <a16:creationId xmlns:a16="http://schemas.microsoft.com/office/drawing/2014/main" id="{E4D5CC7F-D609-4859-ACAC-24899BB791C6}"/>
              </a:ext>
            </a:extLst>
          </p:cNvPr>
          <p:cNvSpPr txBox="1">
            <a:spLocks/>
          </p:cNvSpPr>
          <p:nvPr/>
        </p:nvSpPr>
        <p:spPr>
          <a:xfrm>
            <a:off x="5466018" y="583059"/>
            <a:ext cx="1340996" cy="409283"/>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lIns="91440" tIns="45720" rIns="91440" bIns="45720"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sz="2000">
                <a:solidFill>
                  <a:schemeClr val="bg1"/>
                </a:solidFill>
              </a:rPr>
              <a:t>Park Page</a:t>
            </a:r>
            <a:endParaRPr lang="en-US" sz="2000"/>
          </a:p>
        </p:txBody>
      </p:sp>
      <p:sp>
        <p:nvSpPr>
          <p:cNvPr id="12" name="Title 1">
            <a:extLst>
              <a:ext uri="{FF2B5EF4-FFF2-40B4-BE49-F238E27FC236}">
                <a16:creationId xmlns:a16="http://schemas.microsoft.com/office/drawing/2014/main" id="{013B347B-37BB-4337-B5E5-A630D08A990D}"/>
              </a:ext>
            </a:extLst>
          </p:cNvPr>
          <p:cNvSpPr txBox="1">
            <a:spLocks/>
          </p:cNvSpPr>
          <p:nvPr/>
        </p:nvSpPr>
        <p:spPr>
          <a:xfrm>
            <a:off x="9467830" y="583059"/>
            <a:ext cx="1481152" cy="409283"/>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lIns="91440" tIns="45720" rIns="91440" bIns="45720"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sz="2000">
                <a:solidFill>
                  <a:schemeClr val="bg1"/>
                </a:solidFill>
              </a:rPr>
              <a:t>Events Page</a:t>
            </a:r>
            <a:endParaRPr lang="en-US" sz="2000"/>
          </a:p>
        </p:txBody>
      </p:sp>
      <p:sp>
        <p:nvSpPr>
          <p:cNvPr id="17" name="Title 1">
            <a:extLst>
              <a:ext uri="{FF2B5EF4-FFF2-40B4-BE49-F238E27FC236}">
                <a16:creationId xmlns:a16="http://schemas.microsoft.com/office/drawing/2014/main" id="{4B579822-84A5-4B75-BBB5-663E9FB0AC43}"/>
              </a:ext>
            </a:extLst>
          </p:cNvPr>
          <p:cNvSpPr txBox="1">
            <a:spLocks/>
          </p:cNvSpPr>
          <p:nvPr/>
        </p:nvSpPr>
        <p:spPr>
          <a:xfrm>
            <a:off x="941293" y="5096748"/>
            <a:ext cx="3240089" cy="806512"/>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dirty="0">
                <a:solidFill>
                  <a:schemeClr val="bg1"/>
                </a:solidFill>
                <a:latin typeface="Raleway" panose="020B0503030101060003" pitchFamily="34" charset="0"/>
              </a:rPr>
              <a:t>Prototypes</a:t>
            </a:r>
          </a:p>
        </p:txBody>
      </p:sp>
    </p:spTree>
    <p:extLst>
      <p:ext uri="{BB962C8B-B14F-4D97-AF65-F5344CB8AC3E}">
        <p14:creationId xmlns:p14="http://schemas.microsoft.com/office/powerpoint/2010/main" val="11917324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49133F-3885-4215-BC82-7B812720A02B}"/>
              </a:ext>
            </a:extLst>
          </p:cNvPr>
          <p:cNvSpPr>
            <a:spLocks noGrp="1"/>
          </p:cNvSpPr>
          <p:nvPr>
            <p:ph type="dt" sz="half" idx="10"/>
          </p:nvPr>
        </p:nvSpPr>
        <p:spPr/>
        <p:txBody>
          <a:bodyPr>
            <a:normAutofit/>
          </a:bodyPr>
          <a:lstStyle/>
          <a:p>
            <a:pPr>
              <a:spcAft>
                <a:spcPts val="600"/>
              </a:spcAft>
            </a:pPr>
            <a:fld id="{70B7F2CA-ABDF-4C5D-8488-1907AD751EE4}" type="datetime1">
              <a:rPr lang="en-US" smtClean="0"/>
              <a:pPr>
                <a:spcAft>
                  <a:spcPts val="600"/>
                </a:spcAft>
              </a:pPr>
              <a:t>8/14/2024</a:t>
            </a:fld>
            <a:endParaRPr lang="en-US"/>
          </a:p>
        </p:txBody>
      </p:sp>
      <p:sp>
        <p:nvSpPr>
          <p:cNvPr id="5" name="Footer Placeholder 4">
            <a:extLst>
              <a:ext uri="{FF2B5EF4-FFF2-40B4-BE49-F238E27FC236}">
                <a16:creationId xmlns:a16="http://schemas.microsoft.com/office/drawing/2014/main" id="{D2ED9E79-A8B8-4E13-9050-9967462C6A67}"/>
              </a:ext>
            </a:extLst>
          </p:cNvPr>
          <p:cNvSpPr>
            <a:spLocks noGrp="1"/>
          </p:cNvSpPr>
          <p:nvPr>
            <p:ph type="ftr" sz="quarter" idx="11"/>
          </p:nvPr>
        </p:nvSpPr>
        <p:spPr/>
        <p:txBody>
          <a:bodyPr>
            <a:normAutofit/>
          </a:bodyPr>
          <a:lstStyle/>
          <a:p>
            <a:pPr>
              <a:spcAft>
                <a:spcPts val="600"/>
              </a:spcAft>
            </a:pPr>
            <a:r>
              <a:rPr lang="en-US" dirty="0"/>
              <a:t>Demo</a:t>
            </a:r>
          </a:p>
        </p:txBody>
      </p:sp>
      <p:sp>
        <p:nvSpPr>
          <p:cNvPr id="6" name="Slide Number Placeholder 5">
            <a:extLst>
              <a:ext uri="{FF2B5EF4-FFF2-40B4-BE49-F238E27FC236}">
                <a16:creationId xmlns:a16="http://schemas.microsoft.com/office/drawing/2014/main" id="{DDF44635-383A-45F4-8D94-6E45F3D4800A}"/>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15</a:t>
            </a:fld>
            <a:endParaRPr lang="en-US"/>
          </a:p>
        </p:txBody>
      </p:sp>
      <p:sp>
        <p:nvSpPr>
          <p:cNvPr id="2" name="Title 1">
            <a:extLst>
              <a:ext uri="{FF2B5EF4-FFF2-40B4-BE49-F238E27FC236}">
                <a16:creationId xmlns:a16="http://schemas.microsoft.com/office/drawing/2014/main" id="{1A5EDDC8-8AD2-4107-A258-FCDF8AB2BCFE}"/>
              </a:ext>
            </a:extLst>
          </p:cNvPr>
          <p:cNvSpPr>
            <a:spLocks noGrp="1"/>
          </p:cNvSpPr>
          <p:nvPr>
            <p:ph type="ctrTitle" idx="4294967295"/>
          </p:nvPr>
        </p:nvSpPr>
        <p:spPr>
          <a:xfrm>
            <a:off x="0" y="2867025"/>
            <a:ext cx="12192000" cy="1123949"/>
          </a:xfrm>
        </p:spPr>
        <p:txBody>
          <a:bodyPr>
            <a:normAutofit/>
          </a:bodyPr>
          <a:lstStyle/>
          <a:p>
            <a:pPr algn="ctr"/>
            <a:r>
              <a:rPr lang="en-US" sz="7200" dirty="0">
                <a:solidFill>
                  <a:schemeClr val="bg1"/>
                </a:solidFill>
                <a:latin typeface="Raleway" panose="020B0503030101060003" pitchFamily="34" charset="0"/>
              </a:rPr>
              <a:t>Development Phase</a:t>
            </a:r>
          </a:p>
        </p:txBody>
      </p:sp>
    </p:spTree>
    <p:extLst>
      <p:ext uri="{BB962C8B-B14F-4D97-AF65-F5344CB8AC3E}">
        <p14:creationId xmlns:p14="http://schemas.microsoft.com/office/powerpoint/2010/main" val="666334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imeline&#10;&#10;Description automatically generated">
            <a:extLst>
              <a:ext uri="{FF2B5EF4-FFF2-40B4-BE49-F238E27FC236}">
                <a16:creationId xmlns:a16="http://schemas.microsoft.com/office/drawing/2014/main" id="{2E6089FA-D621-4277-8BBA-9C772DB76C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5923"/>
            <a:ext cx="12194014" cy="5986153"/>
          </a:xfrm>
          <a:prstGeom prst="rect">
            <a:avLst/>
          </a:prstGeom>
        </p:spPr>
      </p:pic>
      <p:sp>
        <p:nvSpPr>
          <p:cNvPr id="4" name="Date Placeholder 3">
            <a:extLst>
              <a:ext uri="{FF2B5EF4-FFF2-40B4-BE49-F238E27FC236}">
                <a16:creationId xmlns:a16="http://schemas.microsoft.com/office/drawing/2014/main" id="{D14C9026-5D9A-494E-9147-B694252A3CAD}"/>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11672CCC-39D2-4765-ABD3-7AA5CA5873F1}"/>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D151CB18-6137-42F1-919B-F4EC57437D6F}"/>
              </a:ext>
            </a:extLst>
          </p:cNvPr>
          <p:cNvSpPr>
            <a:spLocks noGrp="1"/>
          </p:cNvSpPr>
          <p:nvPr>
            <p:ph type="sldNum" sz="quarter" idx="12"/>
          </p:nvPr>
        </p:nvSpPr>
        <p:spPr/>
        <p:txBody>
          <a:bodyPr/>
          <a:lstStyle/>
          <a:p>
            <a:fld id="{3A98EE3D-8CD1-4C3F-BD1C-C98C9596463C}" type="slidenum">
              <a:rPr lang="en-US" smtClean="0"/>
              <a:t>16</a:t>
            </a:fld>
            <a:endParaRPr lang="en-US"/>
          </a:p>
        </p:txBody>
      </p:sp>
      <p:sp>
        <p:nvSpPr>
          <p:cNvPr id="10" name="Title 1">
            <a:extLst>
              <a:ext uri="{FF2B5EF4-FFF2-40B4-BE49-F238E27FC236}">
                <a16:creationId xmlns:a16="http://schemas.microsoft.com/office/drawing/2014/main" id="{5EC09C2A-0625-412A-827E-97516E8699FD}"/>
              </a:ext>
            </a:extLst>
          </p:cNvPr>
          <p:cNvSpPr txBox="1">
            <a:spLocks/>
          </p:cNvSpPr>
          <p:nvPr/>
        </p:nvSpPr>
        <p:spPr>
          <a:xfrm>
            <a:off x="941293" y="5096748"/>
            <a:ext cx="2902737" cy="806512"/>
          </a:xfrm>
          <a:prstGeom prst="rect">
            <a:avLst/>
          </a:prstGeom>
          <a:solidFill>
            <a:srgbClr val="262626"/>
          </a:solidFill>
          <a:ln>
            <a:solidFill>
              <a:schemeClr val="tx1"/>
            </a:solidFill>
          </a:ln>
          <a:effectLst>
            <a:outerShdw blurRad="50800" dist="38100" dir="2700000" algn="tl" rotWithShape="0">
              <a:prstClr val="black">
                <a:alpha val="40000"/>
              </a:prstClr>
            </a:outerShdw>
          </a:effectLst>
        </p:spPr>
        <p:txBody>
          <a:bodyPr anchor="ctr"/>
          <a:lstStyle>
            <a:lvl1pPr algn="l" defTabSz="914400" rtl="0" eaLnBrk="1" latinLnBrk="0" hangingPunct="1">
              <a:lnSpc>
                <a:spcPct val="90000"/>
              </a:lnSpc>
              <a:spcBef>
                <a:spcPct val="0"/>
              </a:spcBef>
              <a:buNone/>
              <a:defRPr sz="4600" kern="1200" spc="-50" baseline="0">
                <a:solidFill>
                  <a:schemeClr val="tx1">
                    <a:lumMod val="75000"/>
                    <a:lumOff val="25000"/>
                  </a:schemeClr>
                </a:solidFill>
                <a:latin typeface="+mj-lt"/>
                <a:ea typeface="+mj-ea"/>
                <a:cs typeface="+mj-cs"/>
              </a:defRPr>
            </a:lvl1pPr>
          </a:lstStyle>
          <a:p>
            <a:pPr algn="ctr"/>
            <a:r>
              <a:rPr lang="en-US" dirty="0">
                <a:solidFill>
                  <a:schemeClr val="bg1"/>
                </a:solidFill>
                <a:latin typeface="Raleway" panose="020B0503030101060003" pitchFamily="34" charset="0"/>
              </a:rPr>
              <a:t>Roadmap</a:t>
            </a:r>
          </a:p>
        </p:txBody>
      </p:sp>
    </p:spTree>
    <p:extLst>
      <p:ext uri="{BB962C8B-B14F-4D97-AF65-F5344CB8AC3E}">
        <p14:creationId xmlns:p14="http://schemas.microsoft.com/office/powerpoint/2010/main" val="23842275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49133F-3885-4215-BC82-7B812720A02B}"/>
              </a:ext>
            </a:extLst>
          </p:cNvPr>
          <p:cNvSpPr>
            <a:spLocks noGrp="1"/>
          </p:cNvSpPr>
          <p:nvPr>
            <p:ph type="dt" sz="half" idx="10"/>
          </p:nvPr>
        </p:nvSpPr>
        <p:spPr/>
        <p:txBody>
          <a:bodyPr>
            <a:normAutofit/>
          </a:bodyPr>
          <a:lstStyle/>
          <a:p>
            <a:pPr>
              <a:spcAft>
                <a:spcPts val="600"/>
              </a:spcAft>
            </a:pPr>
            <a:fld id="{70B7F2CA-ABDF-4C5D-8488-1907AD751EE4}" type="datetime1">
              <a:rPr lang="en-US" smtClean="0"/>
              <a:pPr>
                <a:spcAft>
                  <a:spcPts val="600"/>
                </a:spcAft>
              </a:pPr>
              <a:t>8/14/2024</a:t>
            </a:fld>
            <a:endParaRPr lang="en-US"/>
          </a:p>
        </p:txBody>
      </p:sp>
      <p:sp>
        <p:nvSpPr>
          <p:cNvPr id="5" name="Footer Placeholder 4">
            <a:extLst>
              <a:ext uri="{FF2B5EF4-FFF2-40B4-BE49-F238E27FC236}">
                <a16:creationId xmlns:a16="http://schemas.microsoft.com/office/drawing/2014/main" id="{D2ED9E79-A8B8-4E13-9050-9967462C6A67}"/>
              </a:ext>
            </a:extLst>
          </p:cNvPr>
          <p:cNvSpPr>
            <a:spLocks noGrp="1"/>
          </p:cNvSpPr>
          <p:nvPr>
            <p:ph type="ftr" sz="quarter" idx="11"/>
          </p:nvPr>
        </p:nvSpPr>
        <p:spPr/>
        <p:txBody>
          <a:bodyPr>
            <a:normAutofit/>
          </a:bodyPr>
          <a:lstStyle/>
          <a:p>
            <a:pPr>
              <a:spcAft>
                <a:spcPts val="600"/>
              </a:spcAft>
            </a:pPr>
            <a:r>
              <a:rPr lang="en-US" dirty="0"/>
              <a:t>Demo</a:t>
            </a:r>
          </a:p>
        </p:txBody>
      </p:sp>
      <p:sp>
        <p:nvSpPr>
          <p:cNvPr id="6" name="Slide Number Placeholder 5">
            <a:extLst>
              <a:ext uri="{FF2B5EF4-FFF2-40B4-BE49-F238E27FC236}">
                <a16:creationId xmlns:a16="http://schemas.microsoft.com/office/drawing/2014/main" id="{DDF44635-383A-45F4-8D94-6E45F3D4800A}"/>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17</a:t>
            </a:fld>
            <a:endParaRPr lang="en-US"/>
          </a:p>
        </p:txBody>
      </p:sp>
      <p:sp>
        <p:nvSpPr>
          <p:cNvPr id="2" name="Title 1">
            <a:extLst>
              <a:ext uri="{FF2B5EF4-FFF2-40B4-BE49-F238E27FC236}">
                <a16:creationId xmlns:a16="http://schemas.microsoft.com/office/drawing/2014/main" id="{1A5EDDC8-8AD2-4107-A258-FCDF8AB2BCFE}"/>
              </a:ext>
            </a:extLst>
          </p:cNvPr>
          <p:cNvSpPr>
            <a:spLocks noGrp="1"/>
          </p:cNvSpPr>
          <p:nvPr>
            <p:ph type="ctrTitle" idx="4294967295"/>
          </p:nvPr>
        </p:nvSpPr>
        <p:spPr>
          <a:xfrm>
            <a:off x="0" y="2867025"/>
            <a:ext cx="12192000" cy="1123949"/>
          </a:xfrm>
        </p:spPr>
        <p:txBody>
          <a:bodyPr>
            <a:normAutofit/>
          </a:bodyPr>
          <a:lstStyle/>
          <a:p>
            <a:pPr algn="ctr"/>
            <a:r>
              <a:rPr lang="en-US" sz="7200" dirty="0">
                <a:solidFill>
                  <a:schemeClr val="bg1"/>
                </a:solidFill>
                <a:latin typeface="Raleway" panose="020B0503030101060003" pitchFamily="34" charset="0"/>
              </a:rPr>
              <a:t>Testing Phase</a:t>
            </a:r>
          </a:p>
        </p:txBody>
      </p:sp>
    </p:spTree>
    <p:extLst>
      <p:ext uri="{BB962C8B-B14F-4D97-AF65-F5344CB8AC3E}">
        <p14:creationId xmlns:p14="http://schemas.microsoft.com/office/powerpoint/2010/main" val="15393560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89A1B-BCEF-4332-8224-42E2CA1D05B4}"/>
              </a:ext>
            </a:extLst>
          </p:cNvPr>
          <p:cNvSpPr>
            <a:spLocks noGrp="1"/>
          </p:cNvSpPr>
          <p:nvPr>
            <p:ph type="title"/>
          </p:nvPr>
        </p:nvSpPr>
        <p:spPr/>
        <p:txBody>
          <a:bodyPr/>
          <a:lstStyle/>
          <a:p>
            <a:r>
              <a:rPr lang="en-US" dirty="0">
                <a:latin typeface="Raleway" panose="020B0503030101060003" pitchFamily="34" charset="0"/>
              </a:rPr>
              <a:t>Testing &amp; Results</a:t>
            </a:r>
          </a:p>
        </p:txBody>
      </p:sp>
      <p:sp>
        <p:nvSpPr>
          <p:cNvPr id="3" name="Content Placeholder 2">
            <a:extLst>
              <a:ext uri="{FF2B5EF4-FFF2-40B4-BE49-F238E27FC236}">
                <a16:creationId xmlns:a16="http://schemas.microsoft.com/office/drawing/2014/main" id="{29EE06BD-C3A1-412C-90FC-B6CEA16F5AF5}"/>
              </a:ext>
            </a:extLst>
          </p:cNvPr>
          <p:cNvSpPr>
            <a:spLocks noGrp="1"/>
          </p:cNvSpPr>
          <p:nvPr>
            <p:ph idx="1"/>
          </p:nvPr>
        </p:nvSpPr>
        <p:spPr/>
        <p:txBody>
          <a:bodyPr vert="horz" lIns="0" tIns="45720" rIns="0" bIns="45720" rtlCol="0" anchor="t">
            <a:normAutofit/>
          </a:bodyPr>
          <a:lstStyle/>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a:p>
            <a:endParaRPr lang="en-US"/>
          </a:p>
          <a:p>
            <a:pPr marL="0" indent="0">
              <a:buNone/>
            </a:pPr>
            <a:endParaRPr lang="en-US"/>
          </a:p>
        </p:txBody>
      </p:sp>
      <p:sp>
        <p:nvSpPr>
          <p:cNvPr id="4" name="Date Placeholder 3">
            <a:extLst>
              <a:ext uri="{FF2B5EF4-FFF2-40B4-BE49-F238E27FC236}">
                <a16:creationId xmlns:a16="http://schemas.microsoft.com/office/drawing/2014/main" id="{2BAB19C1-A967-4E53-AC63-6CDF6EC0AE2A}"/>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C6F61154-9E25-4EF4-936B-BBC6AF59E280}"/>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FE5C4722-BC75-412F-9DD5-7C0E828F480A}"/>
              </a:ext>
            </a:extLst>
          </p:cNvPr>
          <p:cNvSpPr>
            <a:spLocks noGrp="1"/>
          </p:cNvSpPr>
          <p:nvPr>
            <p:ph type="sldNum" sz="quarter" idx="12"/>
          </p:nvPr>
        </p:nvSpPr>
        <p:spPr/>
        <p:txBody>
          <a:bodyPr/>
          <a:lstStyle/>
          <a:p>
            <a:fld id="{3A98EE3D-8CD1-4C3F-BD1C-C98C9596463C}" type="slidenum">
              <a:rPr lang="en-US" smtClean="0"/>
              <a:t>18</a:t>
            </a:fld>
            <a:endParaRPr lang="en-US"/>
          </a:p>
        </p:txBody>
      </p:sp>
      <p:graphicFrame>
        <p:nvGraphicFramePr>
          <p:cNvPr id="8" name="Table 8">
            <a:extLst>
              <a:ext uri="{FF2B5EF4-FFF2-40B4-BE49-F238E27FC236}">
                <a16:creationId xmlns:a16="http://schemas.microsoft.com/office/drawing/2014/main" id="{19E49E5B-3F06-4838-94FD-2527C10EC8F7}"/>
              </a:ext>
            </a:extLst>
          </p:cNvPr>
          <p:cNvGraphicFramePr>
            <a:graphicFrameLocks noGrp="1"/>
          </p:cNvGraphicFramePr>
          <p:nvPr>
            <p:extLst>
              <p:ext uri="{D42A27DB-BD31-4B8C-83A1-F6EECF244321}">
                <p14:modId xmlns:p14="http://schemas.microsoft.com/office/powerpoint/2010/main" val="1218774293"/>
              </p:ext>
            </p:extLst>
          </p:nvPr>
        </p:nvGraphicFramePr>
        <p:xfrm>
          <a:off x="1194118" y="2017515"/>
          <a:ext cx="9972414" cy="3944937"/>
        </p:xfrm>
        <a:graphic>
          <a:graphicData uri="http://schemas.openxmlformats.org/drawingml/2006/table">
            <a:tbl>
              <a:tblPr firstRow="1" bandRow="1">
                <a:tableStyleId>{5C22544A-7EE6-4342-B048-85BDC9FD1C3A}</a:tableStyleId>
              </a:tblPr>
              <a:tblGrid>
                <a:gridCol w="4506291">
                  <a:extLst>
                    <a:ext uri="{9D8B030D-6E8A-4147-A177-3AD203B41FA5}">
                      <a16:colId xmlns:a16="http://schemas.microsoft.com/office/drawing/2014/main" val="900120237"/>
                    </a:ext>
                  </a:extLst>
                </a:gridCol>
                <a:gridCol w="5466123">
                  <a:extLst>
                    <a:ext uri="{9D8B030D-6E8A-4147-A177-3AD203B41FA5}">
                      <a16:colId xmlns:a16="http://schemas.microsoft.com/office/drawing/2014/main" val="857021992"/>
                    </a:ext>
                  </a:extLst>
                </a:gridCol>
              </a:tblGrid>
              <a:tr h="3944937">
                <a:tc>
                  <a:txBody>
                    <a:bodyPr/>
                    <a:lstStyle/>
                    <a:p>
                      <a:r>
                        <a:rPr lang="en-US" dirty="0">
                          <a:solidFill>
                            <a:schemeClr val="tx1"/>
                          </a:solidFill>
                        </a:rPr>
                        <a:t>Units Tested</a:t>
                      </a:r>
                    </a:p>
                    <a:p>
                      <a:pPr lvl="0">
                        <a:buNone/>
                      </a:pPr>
                      <a:r>
                        <a:rPr lang="en-US" sz="1600" b="0" dirty="0">
                          <a:solidFill>
                            <a:schemeClr val="tx1"/>
                          </a:solidFill>
                        </a:rPr>
                        <a:t>Regular &amp; mobile browsers including:</a:t>
                      </a:r>
                    </a:p>
                    <a:p>
                      <a:pPr lvl="1">
                        <a:buNone/>
                      </a:pPr>
                      <a:r>
                        <a:rPr lang="en-US" sz="1600" b="0" dirty="0">
                          <a:solidFill>
                            <a:schemeClr val="tx1"/>
                          </a:solidFill>
                        </a:rPr>
                        <a:t>Microsoft Edge</a:t>
                      </a:r>
                    </a:p>
                    <a:p>
                      <a:pPr lvl="1">
                        <a:buNone/>
                      </a:pPr>
                      <a:r>
                        <a:rPr lang="en-US" sz="1600" b="0" dirty="0">
                          <a:solidFill>
                            <a:schemeClr val="tx1"/>
                          </a:solidFill>
                        </a:rPr>
                        <a:t>Google Chrome</a:t>
                      </a:r>
                    </a:p>
                    <a:p>
                      <a:pPr lvl="1">
                        <a:buNone/>
                      </a:pPr>
                      <a:r>
                        <a:rPr lang="en-US" sz="1600" b="0" dirty="0">
                          <a:solidFill>
                            <a:schemeClr val="tx1"/>
                          </a:solidFill>
                        </a:rPr>
                        <a:t>Apple Safari</a:t>
                      </a:r>
                    </a:p>
                    <a:p>
                      <a:pPr lvl="1">
                        <a:buNone/>
                      </a:pPr>
                      <a:endParaRPr lang="en-US" sz="1600" b="0" dirty="0">
                        <a:solidFill>
                          <a:schemeClr val="tx1"/>
                        </a:solidFill>
                      </a:endParaRPr>
                    </a:p>
                    <a:p>
                      <a:pPr lvl="0">
                        <a:buNone/>
                      </a:pPr>
                      <a:r>
                        <a:rPr lang="en-US" sz="1800" b="1" dirty="0">
                          <a:solidFill>
                            <a:schemeClr val="tx1"/>
                          </a:solidFill>
                        </a:rPr>
                        <a:t>Resolutions Tested</a:t>
                      </a:r>
                    </a:p>
                    <a:p>
                      <a:pPr lvl="0">
                        <a:buNone/>
                      </a:pPr>
                      <a:r>
                        <a:rPr lang="en-US" sz="1600" b="0" dirty="0">
                          <a:solidFill>
                            <a:schemeClr val="tx1"/>
                          </a:solidFill>
                        </a:rPr>
                        <a:t>Older Smartphones (320x568)</a:t>
                      </a:r>
                    </a:p>
                    <a:p>
                      <a:pPr lvl="0">
                        <a:buNone/>
                      </a:pPr>
                      <a:r>
                        <a:rPr lang="en-US" sz="1600" b="0" dirty="0">
                          <a:solidFill>
                            <a:schemeClr val="tx1"/>
                          </a:solidFill>
                        </a:rPr>
                        <a:t>Newer Smartphones (375x812)</a:t>
                      </a:r>
                    </a:p>
                    <a:p>
                      <a:pPr lvl="0">
                        <a:buNone/>
                      </a:pPr>
                      <a:r>
                        <a:rPr lang="en-US" sz="1600" b="0" dirty="0">
                          <a:solidFill>
                            <a:schemeClr val="tx1"/>
                          </a:solidFill>
                        </a:rPr>
                        <a:t>Older Tablets (768x1024)</a:t>
                      </a:r>
                    </a:p>
                    <a:p>
                      <a:pPr lvl="0">
                        <a:buNone/>
                      </a:pPr>
                      <a:r>
                        <a:rPr lang="en-US" sz="1600" b="0" dirty="0">
                          <a:solidFill>
                            <a:schemeClr val="tx1"/>
                          </a:solidFill>
                        </a:rPr>
                        <a:t>Newer Tablets (1024x1366)</a:t>
                      </a:r>
                    </a:p>
                    <a:p>
                      <a:pPr lvl="0">
                        <a:buNone/>
                      </a:pPr>
                      <a:r>
                        <a:rPr lang="en-US" sz="1600" b="0" dirty="0">
                          <a:solidFill>
                            <a:schemeClr val="tx1"/>
                          </a:solidFill>
                        </a:rPr>
                        <a:t>Full HD Monitors (1920x1080)</a:t>
                      </a:r>
                    </a:p>
                    <a:p>
                      <a:pPr lvl="0">
                        <a:buNone/>
                      </a:pPr>
                      <a:r>
                        <a:rPr lang="en-US" sz="1600" b="0" dirty="0">
                          <a:solidFill>
                            <a:schemeClr val="tx1"/>
                          </a:solidFill>
                        </a:rPr>
                        <a:t>4K Monitors (3840x2160)</a:t>
                      </a:r>
                    </a:p>
                  </a:txBody>
                  <a:tcPr>
                    <a:lnL w="0">
                      <a:noFill/>
                    </a:lnL>
                    <a:lnR w="0">
                      <a:noFill/>
                    </a:lnR>
                    <a:lnT w="0">
                      <a:noFill/>
                    </a:lnT>
                    <a:lnB w="0">
                      <a:noFill/>
                    </a:lnB>
                    <a:noFill/>
                  </a:tcPr>
                </a:tc>
                <a:tc>
                  <a:txBody>
                    <a:bodyPr/>
                    <a:lstStyle/>
                    <a:p>
                      <a:r>
                        <a:rPr lang="en-US" dirty="0">
                          <a:solidFill>
                            <a:schemeClr val="tx1"/>
                          </a:solidFill>
                        </a:rPr>
                        <a:t>Users Tested</a:t>
                      </a:r>
                    </a:p>
                    <a:p>
                      <a:pPr lvl="0">
                        <a:buNone/>
                      </a:pPr>
                      <a:r>
                        <a:rPr lang="en-US" b="0" dirty="0">
                          <a:solidFill>
                            <a:schemeClr val="tx1"/>
                          </a:solidFill>
                        </a:rPr>
                        <a:t># Adults Ages #-#</a:t>
                      </a:r>
                    </a:p>
                    <a:p>
                      <a:pPr lvl="0">
                        <a:buNone/>
                      </a:pPr>
                      <a:r>
                        <a:rPr lang="en-US" b="0" dirty="0">
                          <a:solidFill>
                            <a:schemeClr val="tx1"/>
                          </a:solidFill>
                        </a:rPr>
                        <a:t># Adults Ages #-#</a:t>
                      </a:r>
                    </a:p>
                    <a:p>
                      <a:pPr lvl="0">
                        <a:buNone/>
                      </a:pPr>
                      <a:r>
                        <a:rPr lang="en-US" b="0" dirty="0">
                          <a:solidFill>
                            <a:schemeClr val="tx1"/>
                          </a:solidFill>
                        </a:rPr>
                        <a:t># Adults Ages #-#</a:t>
                      </a:r>
                    </a:p>
                    <a:p>
                      <a:pPr lvl="0">
                        <a:buNone/>
                      </a:pPr>
                      <a:r>
                        <a:rPr lang="en-US" b="0" dirty="0">
                          <a:solidFill>
                            <a:schemeClr val="tx1"/>
                          </a:solidFill>
                        </a:rPr>
                        <a:t># Teens Ages #-#</a:t>
                      </a:r>
                    </a:p>
                    <a:p>
                      <a:pPr lvl="0">
                        <a:buNone/>
                      </a:pPr>
                      <a:endParaRPr lang="en-US" sz="1600" b="0" dirty="0">
                        <a:solidFill>
                          <a:schemeClr val="tx1"/>
                        </a:solidFill>
                      </a:endParaRPr>
                    </a:p>
                    <a:p>
                      <a:pPr lvl="0">
                        <a:buNone/>
                      </a:pPr>
                      <a:r>
                        <a:rPr lang="en-US" sz="1800" b="1" dirty="0">
                          <a:solidFill>
                            <a:schemeClr val="tx1"/>
                          </a:solidFill>
                        </a:rPr>
                        <a:t>Feedback</a:t>
                      </a:r>
                    </a:p>
                    <a:p>
                      <a:pPr lvl="0">
                        <a:buNone/>
                      </a:pPr>
                      <a:r>
                        <a:rPr lang="en-US" sz="1600" b="0" dirty="0">
                          <a:solidFill>
                            <a:schemeClr val="tx1"/>
                          </a:solidFill>
                        </a:rPr>
                        <a:t>…</a:t>
                      </a:r>
                    </a:p>
                  </a:txBody>
                  <a:tcPr>
                    <a:lnL w="0">
                      <a:noFill/>
                    </a:lnL>
                    <a:lnR w="0">
                      <a:noFill/>
                    </a:lnR>
                    <a:lnT w="0">
                      <a:noFill/>
                    </a:lnT>
                    <a:lnB w="0">
                      <a:noFill/>
                    </a:lnB>
                    <a:noFill/>
                  </a:tcPr>
                </a:tc>
                <a:extLst>
                  <a:ext uri="{0D108BD9-81ED-4DB2-BD59-A6C34878D82A}">
                    <a16:rowId xmlns:a16="http://schemas.microsoft.com/office/drawing/2014/main" val="2761219527"/>
                  </a:ext>
                </a:extLst>
              </a:tr>
            </a:tbl>
          </a:graphicData>
        </a:graphic>
      </p:graphicFrame>
    </p:spTree>
    <p:extLst>
      <p:ext uri="{BB962C8B-B14F-4D97-AF65-F5344CB8AC3E}">
        <p14:creationId xmlns:p14="http://schemas.microsoft.com/office/powerpoint/2010/main" val="83992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AF4F2BA-3C03-4E2C-8ABC-0949B61B3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3">
            <a:extLst>
              <a:ext uri="{FF2B5EF4-FFF2-40B4-BE49-F238E27FC236}">
                <a16:creationId xmlns:a16="http://schemas.microsoft.com/office/drawing/2014/main" id="{0F8CB40A-90DF-4295-8967-0FA5DBD473DF}"/>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2187" b="13543"/>
          <a:stretch/>
        </p:blipFill>
        <p:spPr>
          <a:xfrm>
            <a:off x="20" y="10"/>
            <a:ext cx="12191980" cy="6857990"/>
          </a:xfrm>
          <a:prstGeom prst="rect">
            <a:avLst/>
          </a:prstGeom>
        </p:spPr>
      </p:pic>
      <p:sp>
        <p:nvSpPr>
          <p:cNvPr id="2" name="Title 1">
            <a:extLst>
              <a:ext uri="{FF2B5EF4-FFF2-40B4-BE49-F238E27FC236}">
                <a16:creationId xmlns:a16="http://schemas.microsoft.com/office/drawing/2014/main" id="{5501C793-4B91-498B-BC69-80E55F01201C}"/>
              </a:ext>
            </a:extLst>
          </p:cNvPr>
          <p:cNvSpPr>
            <a:spLocks noGrp="1"/>
          </p:cNvSpPr>
          <p:nvPr>
            <p:ph type="ctrTitle"/>
          </p:nvPr>
        </p:nvSpPr>
        <p:spPr>
          <a:xfrm>
            <a:off x="1097280" y="3467723"/>
            <a:ext cx="10058400" cy="1036352"/>
          </a:xfrm>
        </p:spPr>
        <p:txBody>
          <a:bodyPr>
            <a:noAutofit/>
          </a:bodyPr>
          <a:lstStyle/>
          <a:p>
            <a:pPr algn="ctr"/>
            <a:r>
              <a:rPr lang="en-US" sz="5400" dirty="0">
                <a:solidFill>
                  <a:srgbClr val="FFFFFF"/>
                </a:solidFill>
                <a:latin typeface="Raleway Medium"/>
                <a:ea typeface="Noto Sans JP Light"/>
                <a:cs typeface="Catamaran ExtraBold" panose="00000900000000000000" pitchFamily="2" charset="0"/>
              </a:rPr>
              <a:t>Live Demo</a:t>
            </a:r>
            <a:endParaRPr lang="en-US" sz="5400" dirty="0">
              <a:solidFill>
                <a:srgbClr val="FFFFFF"/>
              </a:solidFill>
              <a:latin typeface="Raleway Medium" panose="020B0603030101060003" pitchFamily="34" charset="0"/>
              <a:ea typeface="Noto Sans JP Light" panose="020B0300000000000000" pitchFamily="34" charset="-128"/>
              <a:cs typeface="Catamaran ExtraBold" panose="00000900000000000000" pitchFamily="2" charset="0"/>
            </a:endParaRPr>
          </a:p>
        </p:txBody>
      </p:sp>
      <p:cxnSp>
        <p:nvCxnSpPr>
          <p:cNvPr id="20" name="Straight Connector 19">
            <a:extLst>
              <a:ext uri="{FF2B5EF4-FFF2-40B4-BE49-F238E27FC236}">
                <a16:creationId xmlns:a16="http://schemas.microsoft.com/office/drawing/2014/main" id="{A07787ED-5EDC-4C54-AD87-55B60D0FE39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B40A8CA7-7D5A-43B0-A1A0-B558ECA9E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descr="Logo&#10;&#10;Description automatically generated">
            <a:extLst>
              <a:ext uri="{FF2B5EF4-FFF2-40B4-BE49-F238E27FC236}">
                <a16:creationId xmlns:a16="http://schemas.microsoft.com/office/drawing/2014/main" id="{92507819-1EF8-466B-A0A1-B9921C9579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6328" y="813603"/>
            <a:ext cx="5819343" cy="2712776"/>
          </a:xfrm>
          <a:prstGeom prst="rect">
            <a:avLst/>
          </a:prstGeom>
        </p:spPr>
      </p:pic>
      <p:sp>
        <p:nvSpPr>
          <p:cNvPr id="15" name="Footer Placeholder 14">
            <a:extLst>
              <a:ext uri="{FF2B5EF4-FFF2-40B4-BE49-F238E27FC236}">
                <a16:creationId xmlns:a16="http://schemas.microsoft.com/office/drawing/2014/main" id="{883713F2-7AC7-45EC-B6A8-973F11D8712B}"/>
              </a:ext>
            </a:extLst>
          </p:cNvPr>
          <p:cNvSpPr>
            <a:spLocks noGrp="1"/>
          </p:cNvSpPr>
          <p:nvPr>
            <p:ph type="ftr" sz="quarter" idx="11"/>
          </p:nvPr>
        </p:nvSpPr>
        <p:spPr/>
        <p:txBody>
          <a:bodyPr/>
          <a:lstStyle/>
          <a:p>
            <a:r>
              <a:rPr lang="en-US" dirty="0"/>
              <a:t>Demo</a:t>
            </a:r>
          </a:p>
        </p:txBody>
      </p:sp>
      <p:sp>
        <p:nvSpPr>
          <p:cNvPr id="17" name="Slide Number Placeholder 16">
            <a:extLst>
              <a:ext uri="{FF2B5EF4-FFF2-40B4-BE49-F238E27FC236}">
                <a16:creationId xmlns:a16="http://schemas.microsoft.com/office/drawing/2014/main" id="{3C983927-E73D-4A62-9D95-7ABC70152414}"/>
              </a:ext>
            </a:extLst>
          </p:cNvPr>
          <p:cNvSpPr>
            <a:spLocks noGrp="1"/>
          </p:cNvSpPr>
          <p:nvPr>
            <p:ph type="sldNum" sz="quarter" idx="12"/>
          </p:nvPr>
        </p:nvSpPr>
        <p:spPr/>
        <p:txBody>
          <a:bodyPr/>
          <a:lstStyle/>
          <a:p>
            <a:fld id="{3A98EE3D-8CD1-4C3F-BD1C-C98C9596463C}" type="slidenum">
              <a:rPr lang="en-US" smtClean="0"/>
              <a:t>19</a:t>
            </a:fld>
            <a:endParaRPr lang="en-US"/>
          </a:p>
        </p:txBody>
      </p:sp>
      <p:sp>
        <p:nvSpPr>
          <p:cNvPr id="19" name="Date Placeholder 18">
            <a:extLst>
              <a:ext uri="{FF2B5EF4-FFF2-40B4-BE49-F238E27FC236}">
                <a16:creationId xmlns:a16="http://schemas.microsoft.com/office/drawing/2014/main" id="{8C0D65F0-5035-4A6B-B9CF-E2B74C82FFFA}"/>
              </a:ext>
            </a:extLst>
          </p:cNvPr>
          <p:cNvSpPr>
            <a:spLocks noGrp="1"/>
          </p:cNvSpPr>
          <p:nvPr>
            <p:ph type="dt" sz="half" idx="10"/>
          </p:nvPr>
        </p:nvSpPr>
        <p:spPr/>
        <p:txBody>
          <a:bodyPr/>
          <a:lstStyle/>
          <a:p>
            <a:fld id="{F7150915-0C84-4372-97A6-5F75D1BA54E0}" type="datetime1">
              <a:rPr lang="en-US" smtClean="0"/>
              <a:t>8/14/2024</a:t>
            </a:fld>
            <a:endParaRPr lang="en-US"/>
          </a:p>
        </p:txBody>
      </p:sp>
    </p:spTree>
    <p:extLst>
      <p:ext uri="{BB962C8B-B14F-4D97-AF65-F5344CB8AC3E}">
        <p14:creationId xmlns:p14="http://schemas.microsoft.com/office/powerpoint/2010/main" val="4041760164"/>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6B3DB-40C8-46A5-A2B0-312D61D7CEF6}"/>
              </a:ext>
            </a:extLst>
          </p:cNvPr>
          <p:cNvSpPr>
            <a:spLocks noGrp="1"/>
          </p:cNvSpPr>
          <p:nvPr>
            <p:ph type="title"/>
          </p:nvPr>
        </p:nvSpPr>
        <p:spPr/>
        <p:txBody>
          <a:bodyPr/>
          <a:lstStyle/>
          <a:p>
            <a:r>
              <a:rPr lang="en-US" dirty="0">
                <a:latin typeface="Raleway" panose="020B0503030101060003" pitchFamily="34" charset="0"/>
              </a:rPr>
              <a:t>Team Roles &amp; Responsibilities</a:t>
            </a:r>
          </a:p>
        </p:txBody>
      </p:sp>
      <p:sp>
        <p:nvSpPr>
          <p:cNvPr id="4" name="Date Placeholder 3">
            <a:extLst>
              <a:ext uri="{FF2B5EF4-FFF2-40B4-BE49-F238E27FC236}">
                <a16:creationId xmlns:a16="http://schemas.microsoft.com/office/drawing/2014/main" id="{C9B23E4D-C556-44A2-B463-371B54C2414B}"/>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6" name="Slide Number Placeholder 5">
            <a:extLst>
              <a:ext uri="{FF2B5EF4-FFF2-40B4-BE49-F238E27FC236}">
                <a16:creationId xmlns:a16="http://schemas.microsoft.com/office/drawing/2014/main" id="{805729E8-07B0-4DF5-AF92-D408ABB51F33}"/>
              </a:ext>
            </a:extLst>
          </p:cNvPr>
          <p:cNvSpPr>
            <a:spLocks noGrp="1"/>
          </p:cNvSpPr>
          <p:nvPr>
            <p:ph type="sldNum" sz="quarter" idx="12"/>
          </p:nvPr>
        </p:nvSpPr>
        <p:spPr/>
        <p:txBody>
          <a:bodyPr/>
          <a:lstStyle/>
          <a:p>
            <a:fld id="{3A98EE3D-8CD1-4C3F-BD1C-C98C9596463C}" type="slidenum">
              <a:rPr lang="en-US" smtClean="0"/>
              <a:t>2</a:t>
            </a:fld>
            <a:endParaRPr lang="en-US"/>
          </a:p>
        </p:txBody>
      </p:sp>
      <p:graphicFrame>
        <p:nvGraphicFramePr>
          <p:cNvPr id="9" name="Table 9">
            <a:extLst>
              <a:ext uri="{FF2B5EF4-FFF2-40B4-BE49-F238E27FC236}">
                <a16:creationId xmlns:a16="http://schemas.microsoft.com/office/drawing/2014/main" id="{CE8F23C3-7FE9-4BD9-8F3F-04629E908D17}"/>
              </a:ext>
            </a:extLst>
          </p:cNvPr>
          <p:cNvGraphicFramePr>
            <a:graphicFrameLocks noGrp="1"/>
          </p:cNvGraphicFramePr>
          <p:nvPr>
            <p:extLst>
              <p:ext uri="{D42A27DB-BD31-4B8C-83A1-F6EECF244321}">
                <p14:modId xmlns:p14="http://schemas.microsoft.com/office/powerpoint/2010/main" val="1513029566"/>
              </p:ext>
            </p:extLst>
          </p:nvPr>
        </p:nvGraphicFramePr>
        <p:xfrm>
          <a:off x="1093694" y="2187390"/>
          <a:ext cx="10088670" cy="4026979"/>
        </p:xfrm>
        <a:graphic>
          <a:graphicData uri="http://schemas.openxmlformats.org/drawingml/2006/table">
            <a:tbl>
              <a:tblPr firstRow="1" bandRow="1">
                <a:tableStyleId>{5C22544A-7EE6-4342-B048-85BDC9FD1C3A}</a:tableStyleId>
              </a:tblPr>
              <a:tblGrid>
                <a:gridCol w="4318278">
                  <a:extLst>
                    <a:ext uri="{9D8B030D-6E8A-4147-A177-3AD203B41FA5}">
                      <a16:colId xmlns:a16="http://schemas.microsoft.com/office/drawing/2014/main" val="2990554580"/>
                    </a:ext>
                  </a:extLst>
                </a:gridCol>
                <a:gridCol w="5770392">
                  <a:extLst>
                    <a:ext uri="{9D8B030D-6E8A-4147-A177-3AD203B41FA5}">
                      <a16:colId xmlns:a16="http://schemas.microsoft.com/office/drawing/2014/main" val="1411229272"/>
                    </a:ext>
                  </a:extLst>
                </a:gridCol>
              </a:tblGrid>
              <a:tr h="1857329">
                <a:tc>
                  <a:txBody>
                    <a:bodyPr/>
                    <a:lstStyle/>
                    <a:p>
                      <a:pPr marL="0" marR="0" lvl="0" indent="0" algn="l">
                        <a:lnSpc>
                          <a:spcPct val="110000"/>
                        </a:lnSpc>
                        <a:spcBef>
                          <a:spcPts val="1200"/>
                        </a:spcBef>
                        <a:spcAft>
                          <a:spcPts val="0"/>
                        </a:spcAft>
                        <a:buNone/>
                      </a:pPr>
                      <a:r>
                        <a:rPr lang="en-US" sz="1800" b="1" i="0" u="none" strike="noStrike" noProof="0" dirty="0">
                          <a:solidFill>
                            <a:schemeClr val="tx1"/>
                          </a:solidFill>
                          <a:latin typeface="Speak Pro"/>
                        </a:rPr>
                        <a:t>Project Manager</a:t>
                      </a:r>
                      <a:endParaRPr lang="en-US" sz="1800" b="0" i="0" u="none" strike="noStrike" noProof="0" dirty="0">
                        <a:solidFill>
                          <a:schemeClr val="tx1"/>
                        </a:solidFill>
                        <a:latin typeface="Speak Pro"/>
                      </a:endParaRPr>
                    </a:p>
                    <a:p>
                      <a:pPr marL="0" marR="0" lvl="0" indent="0" algn="l">
                        <a:lnSpc>
                          <a:spcPct val="110000"/>
                        </a:lnSpc>
                        <a:spcBef>
                          <a:spcPts val="0"/>
                        </a:spcBef>
                        <a:spcAft>
                          <a:spcPts val="200"/>
                        </a:spcAft>
                        <a:buNone/>
                      </a:pPr>
                      <a:r>
                        <a:rPr lang="en-US" sz="1800" b="0" i="0" u="none" strike="noStrike" noProof="0" dirty="0">
                          <a:solidFill>
                            <a:schemeClr val="tx1"/>
                          </a:solidFill>
                          <a:latin typeface="Speak Pro"/>
                        </a:rPr>
                        <a:t>Cameron Abell</a:t>
                      </a:r>
                    </a:p>
                  </a:txBody>
                  <a:tcPr>
                    <a:lnL w="0">
                      <a:noFill/>
                    </a:lnL>
                    <a:lnR w="0">
                      <a:noFill/>
                    </a:lnR>
                    <a:lnT w="0">
                      <a:noFill/>
                    </a:lnT>
                    <a:lnB w="0">
                      <a:noFill/>
                    </a:lnB>
                    <a:noFill/>
                  </a:tcPr>
                </a:tc>
                <a:tc>
                  <a:txBody>
                    <a:bodyPr/>
                    <a:lstStyle/>
                    <a:p>
                      <a:r>
                        <a:rPr lang="en-US" dirty="0">
                          <a:solidFill>
                            <a:schemeClr val="tx1"/>
                          </a:solidFill>
                        </a:rPr>
                        <a:t>Responsibilities</a:t>
                      </a:r>
                    </a:p>
                    <a:p>
                      <a:pPr lvl="0">
                        <a:buNone/>
                      </a:pPr>
                      <a:r>
                        <a:rPr lang="en-US" b="0" dirty="0">
                          <a:solidFill>
                            <a:schemeClr val="tx1"/>
                          </a:solidFill>
                        </a:rPr>
                        <a:t>- Initiate</a:t>
                      </a:r>
                    </a:p>
                    <a:p>
                      <a:pPr lvl="0">
                        <a:buNone/>
                      </a:pPr>
                      <a:r>
                        <a:rPr lang="en-US" b="0" dirty="0">
                          <a:solidFill>
                            <a:schemeClr val="tx1"/>
                          </a:solidFill>
                        </a:rPr>
                        <a:t>- Plan</a:t>
                      </a:r>
                    </a:p>
                    <a:p>
                      <a:pPr marL="0" lvl="0" indent="0">
                        <a:buFont typeface="Arial" panose="020B0604020202020204" pitchFamily="34" charset="0"/>
                        <a:buNone/>
                      </a:pPr>
                      <a:r>
                        <a:rPr lang="en-US" b="0" dirty="0">
                          <a:solidFill>
                            <a:schemeClr val="tx1"/>
                          </a:solidFill>
                        </a:rPr>
                        <a:t>- Execute</a:t>
                      </a:r>
                    </a:p>
                    <a:p>
                      <a:pPr lvl="0">
                        <a:buNone/>
                      </a:pPr>
                      <a:r>
                        <a:rPr lang="en-US" b="0" dirty="0">
                          <a:solidFill>
                            <a:schemeClr val="tx1"/>
                          </a:solidFill>
                        </a:rPr>
                        <a:t>- Control</a:t>
                      </a:r>
                    </a:p>
                    <a:p>
                      <a:pPr lvl="0">
                        <a:buNone/>
                      </a:pPr>
                      <a:r>
                        <a:rPr lang="en-US" b="0" dirty="0">
                          <a:solidFill>
                            <a:schemeClr val="tx1"/>
                          </a:solidFill>
                        </a:rPr>
                        <a:t>- Close </a:t>
                      </a:r>
                    </a:p>
                  </a:txBody>
                  <a:tcPr>
                    <a:lnL w="0">
                      <a:noFill/>
                    </a:lnL>
                    <a:lnR w="0">
                      <a:noFill/>
                    </a:lnR>
                    <a:lnT w="0">
                      <a:noFill/>
                    </a:lnT>
                    <a:lnB w="0">
                      <a:noFill/>
                    </a:lnB>
                    <a:noFill/>
                  </a:tcPr>
                </a:tc>
                <a:extLst>
                  <a:ext uri="{0D108BD9-81ED-4DB2-BD59-A6C34878D82A}">
                    <a16:rowId xmlns:a16="http://schemas.microsoft.com/office/drawing/2014/main" val="2148414536"/>
                  </a:ext>
                </a:extLst>
              </a:tr>
              <a:tr h="1156317">
                <a:tc>
                  <a:txBody>
                    <a:bodyPr/>
                    <a:lstStyle/>
                    <a:p>
                      <a:pPr marL="0" marR="0" lvl="0" indent="0" algn="l">
                        <a:lnSpc>
                          <a:spcPct val="110000"/>
                        </a:lnSpc>
                        <a:spcBef>
                          <a:spcPts val="1200"/>
                        </a:spcBef>
                        <a:spcAft>
                          <a:spcPts val="0"/>
                        </a:spcAft>
                        <a:buClr>
                          <a:srgbClr val="000000"/>
                        </a:buClr>
                        <a:buNone/>
                      </a:pPr>
                      <a:r>
                        <a:rPr lang="en-US" sz="1800" b="1" i="0" u="none" strike="noStrike" noProof="0" dirty="0">
                          <a:solidFill>
                            <a:schemeClr val="tx1"/>
                          </a:solidFill>
                          <a:latin typeface="Speak Pro"/>
                        </a:rPr>
                        <a:t>Development Team</a:t>
                      </a:r>
                      <a:endParaRPr lang="en-US" sz="1800" b="1" i="0" u="none" strike="noStrike" noProof="0" dirty="0">
                        <a:latin typeface="Speak Pro"/>
                      </a:endParaRPr>
                    </a:p>
                    <a:p>
                      <a:pPr marL="0" marR="0" lvl="0" indent="0" algn="l">
                        <a:lnSpc>
                          <a:spcPct val="110000"/>
                        </a:lnSpc>
                        <a:spcBef>
                          <a:spcPts val="0"/>
                        </a:spcBef>
                        <a:spcAft>
                          <a:spcPts val="200"/>
                        </a:spcAft>
                        <a:buClr>
                          <a:srgbClr val="000000"/>
                        </a:buClr>
                        <a:buNone/>
                      </a:pPr>
                      <a:r>
                        <a:rPr lang="en-US" sz="1800" b="0" i="0" u="none" strike="noStrike" noProof="0" dirty="0">
                          <a:solidFill>
                            <a:schemeClr val="tx1"/>
                          </a:solidFill>
                          <a:latin typeface="Speak Pro"/>
                        </a:rPr>
                        <a:t>Alex </a:t>
                      </a:r>
                      <a:r>
                        <a:rPr lang="en-US" sz="1800" b="0" i="0" u="none" strike="noStrike" noProof="0" dirty="0" err="1">
                          <a:solidFill>
                            <a:schemeClr val="tx1"/>
                          </a:solidFill>
                          <a:latin typeface="Speak Pro"/>
                        </a:rPr>
                        <a:t>Schoborg</a:t>
                      </a:r>
                      <a:r>
                        <a:rPr lang="en-US" sz="1800" b="0" i="0" u="none" strike="noStrike" noProof="0" dirty="0">
                          <a:solidFill>
                            <a:schemeClr val="tx1"/>
                          </a:solidFill>
                          <a:latin typeface="Speak Pro"/>
                        </a:rPr>
                        <a:t>, Michael Ly, Caleb Caster, and Chancellor Caldwell</a:t>
                      </a:r>
                      <a:endParaRPr lang="en-US" dirty="0"/>
                    </a:p>
                  </a:txBody>
                  <a:tcPr>
                    <a:lnL w="0">
                      <a:noFill/>
                    </a:lnL>
                    <a:lnR w="0">
                      <a:noFill/>
                    </a:lnR>
                    <a:lnT w="0">
                      <a:noFill/>
                    </a:lnT>
                    <a:lnB w="0">
                      <a:noFill/>
                    </a:lnB>
                    <a:noFill/>
                  </a:tcPr>
                </a:tc>
                <a:tc>
                  <a:txBody>
                    <a:bodyPr/>
                    <a:lstStyle/>
                    <a:p>
                      <a:pPr lvl="0">
                        <a:buNone/>
                      </a:pPr>
                      <a:r>
                        <a:rPr lang="en-US" sz="1800" b="0" i="0" u="none" strike="noStrike" noProof="0" dirty="0">
                          <a:solidFill>
                            <a:schemeClr val="tx1"/>
                          </a:solidFill>
                          <a:latin typeface="Speak Pro"/>
                        </a:rPr>
                        <a:t>- Research</a:t>
                      </a:r>
                      <a:endParaRPr lang="en-US" b="0" dirty="0"/>
                    </a:p>
                    <a:p>
                      <a:pPr lvl="0">
                        <a:buNone/>
                      </a:pPr>
                      <a:r>
                        <a:rPr lang="en-US" sz="1800" b="0" i="0" u="none" strike="noStrike" noProof="0" dirty="0">
                          <a:solidFill>
                            <a:schemeClr val="tx1"/>
                          </a:solidFill>
                          <a:latin typeface="Speak Pro"/>
                        </a:rPr>
                        <a:t>- Design</a:t>
                      </a:r>
                    </a:p>
                    <a:p>
                      <a:pPr lvl="0">
                        <a:buNone/>
                      </a:pPr>
                      <a:r>
                        <a:rPr lang="en-US" sz="1800" b="0" i="0" u="none" strike="noStrike" noProof="0" dirty="0">
                          <a:solidFill>
                            <a:schemeClr val="tx1"/>
                          </a:solidFill>
                          <a:latin typeface="Speak Pro"/>
                        </a:rPr>
                        <a:t>- Implement</a:t>
                      </a:r>
                    </a:p>
                  </a:txBody>
                  <a:tcPr>
                    <a:lnL w="0">
                      <a:noFill/>
                    </a:lnL>
                    <a:lnR w="0">
                      <a:noFill/>
                    </a:lnR>
                    <a:lnT w="0">
                      <a:noFill/>
                    </a:lnT>
                    <a:lnB w="0">
                      <a:noFill/>
                    </a:lnB>
                    <a:noFill/>
                  </a:tcPr>
                </a:tc>
                <a:extLst>
                  <a:ext uri="{0D108BD9-81ED-4DB2-BD59-A6C34878D82A}">
                    <a16:rowId xmlns:a16="http://schemas.microsoft.com/office/drawing/2014/main" val="3652879278"/>
                  </a:ext>
                </a:extLst>
              </a:tr>
              <a:tr h="1013333">
                <a:tc>
                  <a:txBody>
                    <a:bodyPr/>
                    <a:lstStyle/>
                    <a:p>
                      <a:pPr marL="0" marR="0" lvl="0" indent="0" algn="l">
                        <a:lnSpc>
                          <a:spcPct val="110000"/>
                        </a:lnSpc>
                        <a:spcBef>
                          <a:spcPts val="1200"/>
                        </a:spcBef>
                        <a:spcAft>
                          <a:spcPts val="0"/>
                        </a:spcAft>
                        <a:buClr>
                          <a:srgbClr val="000000"/>
                        </a:buClr>
                        <a:buNone/>
                      </a:pPr>
                      <a:r>
                        <a:rPr lang="en-US" sz="1800" b="1" i="0" u="none" strike="noStrike" noProof="0" dirty="0">
                          <a:solidFill>
                            <a:schemeClr val="tx1"/>
                          </a:solidFill>
                          <a:latin typeface="Speak Pro"/>
                        </a:rPr>
                        <a:t>Testing Team</a:t>
                      </a:r>
                      <a:endParaRPr lang="en-US" sz="1800" b="1" i="0" u="none" strike="noStrike" noProof="0" dirty="0">
                        <a:latin typeface="Speak Pro"/>
                      </a:endParaRPr>
                    </a:p>
                    <a:p>
                      <a:pPr marL="0" marR="0" lvl="0" indent="0" algn="l">
                        <a:lnSpc>
                          <a:spcPct val="110000"/>
                        </a:lnSpc>
                        <a:spcBef>
                          <a:spcPts val="0"/>
                        </a:spcBef>
                        <a:spcAft>
                          <a:spcPts val="200"/>
                        </a:spcAft>
                        <a:buClr>
                          <a:srgbClr val="000000"/>
                        </a:buClr>
                        <a:buNone/>
                      </a:pPr>
                      <a:r>
                        <a:rPr lang="en-US" sz="1800" b="0" i="0" u="none" strike="noStrike" noProof="0" dirty="0">
                          <a:solidFill>
                            <a:schemeClr val="tx1"/>
                          </a:solidFill>
                          <a:latin typeface="Speak Pro"/>
                        </a:rPr>
                        <a:t>Brian Lam and Scott Luong</a:t>
                      </a:r>
                      <a:endParaRPr lang="en-US" dirty="0"/>
                    </a:p>
                  </a:txBody>
                  <a:tcPr>
                    <a:lnL w="0">
                      <a:noFill/>
                    </a:lnL>
                    <a:lnR w="0">
                      <a:noFill/>
                    </a:lnR>
                    <a:lnT w="0">
                      <a:noFill/>
                    </a:lnT>
                    <a:lnB w="0">
                      <a:noFill/>
                    </a:lnB>
                    <a:noFill/>
                  </a:tcPr>
                </a:tc>
                <a:tc>
                  <a:txBody>
                    <a:bodyPr/>
                    <a:lstStyle/>
                    <a:p>
                      <a:pPr lvl="0">
                        <a:buNone/>
                      </a:pPr>
                      <a:r>
                        <a:rPr lang="en-US" sz="1800" b="0" i="0" u="none" strike="noStrike" noProof="0" dirty="0">
                          <a:solidFill>
                            <a:schemeClr val="tx1"/>
                          </a:solidFill>
                          <a:latin typeface="Speak Pro"/>
                        </a:rPr>
                        <a:t>- Test</a:t>
                      </a:r>
                      <a:endParaRPr lang="en-US" b="0" dirty="0"/>
                    </a:p>
                    <a:p>
                      <a:pPr lvl="0">
                        <a:buNone/>
                      </a:pPr>
                      <a:r>
                        <a:rPr lang="en-US" sz="1800" b="0" i="0" u="none" strike="noStrike" noProof="0" dirty="0">
                          <a:solidFill>
                            <a:schemeClr val="tx1"/>
                          </a:solidFill>
                          <a:latin typeface="Speak Pro"/>
                        </a:rPr>
                        <a:t>- Fix</a:t>
                      </a:r>
                    </a:p>
                  </a:txBody>
                  <a:tcPr>
                    <a:lnL w="0">
                      <a:noFill/>
                    </a:lnL>
                    <a:lnR w="0">
                      <a:noFill/>
                    </a:lnR>
                    <a:lnT w="0">
                      <a:noFill/>
                    </a:lnT>
                    <a:lnB w="0">
                      <a:noFill/>
                    </a:lnB>
                    <a:noFill/>
                  </a:tcPr>
                </a:tc>
                <a:extLst>
                  <a:ext uri="{0D108BD9-81ED-4DB2-BD59-A6C34878D82A}">
                    <a16:rowId xmlns:a16="http://schemas.microsoft.com/office/drawing/2014/main" val="856415858"/>
                  </a:ext>
                </a:extLst>
              </a:tr>
            </a:tbl>
          </a:graphicData>
        </a:graphic>
      </p:graphicFrame>
      <p:pic>
        <p:nvPicPr>
          <p:cNvPr id="7" name="Picture 6" descr="A picture containing text, clipart&#10;&#10;Description automatically generated">
            <a:extLst>
              <a:ext uri="{FF2B5EF4-FFF2-40B4-BE49-F238E27FC236}">
                <a16:creationId xmlns:a16="http://schemas.microsoft.com/office/drawing/2014/main" id="{E573AC1A-DF1A-40FE-AD37-5F4306306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9410" y="2217079"/>
            <a:ext cx="3231788" cy="2423841"/>
          </a:xfrm>
          <a:prstGeom prst="rect">
            <a:avLst/>
          </a:prstGeom>
        </p:spPr>
      </p:pic>
      <p:sp>
        <p:nvSpPr>
          <p:cNvPr id="8" name="Footer Placeholder 14">
            <a:extLst>
              <a:ext uri="{FF2B5EF4-FFF2-40B4-BE49-F238E27FC236}">
                <a16:creationId xmlns:a16="http://schemas.microsoft.com/office/drawing/2014/main" id="{AC4915E1-962B-4B3D-AB14-75BF45A5B3CB}"/>
              </a:ext>
            </a:extLst>
          </p:cNvPr>
          <p:cNvSpPr>
            <a:spLocks noGrp="1"/>
          </p:cNvSpPr>
          <p:nvPr>
            <p:ph type="ftr" sz="quarter" idx="11"/>
          </p:nvPr>
        </p:nvSpPr>
        <p:spPr>
          <a:xfrm>
            <a:off x="1097279" y="6446838"/>
            <a:ext cx="6818262" cy="365125"/>
          </a:xfrm>
        </p:spPr>
        <p:txBody>
          <a:bodyPr/>
          <a:lstStyle/>
          <a:p>
            <a:r>
              <a:rPr lang="en-US" dirty="0"/>
              <a:t>Demo</a:t>
            </a:r>
          </a:p>
        </p:txBody>
      </p:sp>
      <p:sp>
        <p:nvSpPr>
          <p:cNvPr id="3" name="TextBox 2">
            <a:extLst>
              <a:ext uri="{FF2B5EF4-FFF2-40B4-BE49-F238E27FC236}">
                <a16:creationId xmlns:a16="http://schemas.microsoft.com/office/drawing/2014/main" id="{4FF198FE-9795-4A70-BA28-EDF88DB7989C}"/>
              </a:ext>
            </a:extLst>
          </p:cNvPr>
          <p:cNvSpPr txBox="1"/>
          <p:nvPr/>
        </p:nvSpPr>
        <p:spPr>
          <a:xfrm>
            <a:off x="7873620" y="4574382"/>
            <a:ext cx="3457998" cy="646331"/>
          </a:xfrm>
          <a:prstGeom prst="rect">
            <a:avLst/>
          </a:prstGeom>
          <a:noFill/>
        </p:spPr>
        <p:txBody>
          <a:bodyPr wrap="none" rtlCol="0">
            <a:spAutoFit/>
          </a:bodyPr>
          <a:lstStyle/>
          <a:p>
            <a:r>
              <a:rPr lang="en-US" sz="3600" spc="300" dirty="0">
                <a:solidFill>
                  <a:srgbClr val="231F20"/>
                </a:solidFill>
                <a:latin typeface="Pokemon Solid" panose="040B0500000000000000" pitchFamily="82" charset="2"/>
              </a:rPr>
              <a:t>Team</a:t>
            </a:r>
            <a:r>
              <a:rPr lang="en-US" sz="3600" spc="-300" dirty="0">
                <a:solidFill>
                  <a:srgbClr val="EE1C25"/>
                </a:solidFill>
                <a:latin typeface="Pokemon Solid" panose="040B0500000000000000" pitchFamily="82" charset="2"/>
              </a:rPr>
              <a:t> </a:t>
            </a:r>
            <a:r>
              <a:rPr lang="en-US" sz="3600" spc="300" dirty="0">
                <a:solidFill>
                  <a:srgbClr val="EE1C25"/>
                </a:solidFill>
                <a:latin typeface="Pokemon Solid" panose="040B0500000000000000" pitchFamily="82" charset="2"/>
              </a:rPr>
              <a:t>Rocket</a:t>
            </a:r>
          </a:p>
        </p:txBody>
      </p:sp>
    </p:spTree>
    <p:extLst>
      <p:ext uri="{BB962C8B-B14F-4D97-AF65-F5344CB8AC3E}">
        <p14:creationId xmlns:p14="http://schemas.microsoft.com/office/powerpoint/2010/main" val="38197590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p:txBody>
          <a:bodyPr/>
          <a:lstStyle/>
          <a:p>
            <a:r>
              <a:rPr lang="en-US" dirty="0"/>
              <a:t>Landing Page</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lstStyle/>
          <a:p>
            <a:r>
              <a:rPr lang="en-US" dirty="0"/>
              <a:t>Showing at the top of every page</a:t>
            </a:r>
          </a:p>
          <a:p>
            <a:pPr lvl="1"/>
            <a:r>
              <a:rPr lang="en-US" dirty="0"/>
              <a:t>Main and secondary navigation</a:t>
            </a:r>
          </a:p>
          <a:p>
            <a:pPr lvl="1"/>
            <a:r>
              <a:rPr lang="en-US" dirty="0"/>
              <a:t>Day of week and Jefferson Memorial Forest’s current weather updating every 5 minutes</a:t>
            </a:r>
          </a:p>
          <a:p>
            <a:pPr lvl="1"/>
            <a:r>
              <a:rPr lang="en-US" dirty="0"/>
              <a:t>calls to action for donating and becoming a member</a:t>
            </a:r>
          </a:p>
          <a:p>
            <a:pPr lvl="1"/>
            <a:r>
              <a:rPr lang="en-US" dirty="0"/>
              <a:t>Social media links </a:t>
            </a:r>
          </a:p>
          <a:p>
            <a:r>
              <a:rPr lang="en-US" dirty="0"/>
              <a:t>A slider for showing featured content, events, or anything you want users to first see when entering the site (Currently it shows WL’s mission, Initiatives, and featured event)</a:t>
            </a:r>
          </a:p>
          <a:p>
            <a:endParaRPr lang="en-US" dirty="0"/>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20</a:t>
            </a:fld>
            <a:endParaRPr lang="en-US"/>
          </a:p>
        </p:txBody>
      </p:sp>
    </p:spTree>
    <p:extLst>
      <p:ext uri="{BB962C8B-B14F-4D97-AF65-F5344CB8AC3E}">
        <p14:creationId xmlns:p14="http://schemas.microsoft.com/office/powerpoint/2010/main" val="2663857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p:txBody>
          <a:bodyPr/>
          <a:lstStyle/>
          <a:p>
            <a:r>
              <a:rPr lang="en-US" dirty="0"/>
              <a:t>Landing Page</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lstStyle/>
          <a:p>
            <a:r>
              <a:rPr lang="en-US" dirty="0"/>
              <a:t>Page also contains widgets showing upcoming events and the latest posts</a:t>
            </a:r>
          </a:p>
          <a:p>
            <a:r>
              <a:rPr lang="en-US" dirty="0"/>
              <a:t>At the bottom of every page, we have the newsletter signup, copyright and contact information, an area to display widgets like recent posts, and the call to actions like we saw at the top of the page</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21</a:t>
            </a:fld>
            <a:endParaRPr lang="en-US"/>
          </a:p>
        </p:txBody>
      </p:sp>
    </p:spTree>
    <p:extLst>
      <p:ext uri="{BB962C8B-B14F-4D97-AF65-F5344CB8AC3E}">
        <p14:creationId xmlns:p14="http://schemas.microsoft.com/office/powerpoint/2010/main" val="1003391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p:txBody>
          <a:bodyPr/>
          <a:lstStyle/>
          <a:p>
            <a:r>
              <a:rPr lang="en-US" dirty="0"/>
              <a:t>Main Navigation</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lstStyle/>
          <a:p>
            <a:r>
              <a:rPr lang="en-US" dirty="0"/>
              <a:t>The main navigation includes pages to:</a:t>
            </a:r>
          </a:p>
          <a:p>
            <a:pPr lvl="1"/>
            <a:r>
              <a:rPr lang="en-US" dirty="0"/>
              <a:t>All the parks</a:t>
            </a:r>
          </a:p>
          <a:p>
            <a:pPr lvl="1"/>
            <a:r>
              <a:rPr lang="en-US" dirty="0"/>
              <a:t>Activities offered</a:t>
            </a:r>
          </a:p>
          <a:p>
            <a:pPr lvl="1"/>
            <a:r>
              <a:rPr lang="en-US" dirty="0"/>
              <a:t>Events and facility rentals</a:t>
            </a:r>
          </a:p>
          <a:p>
            <a:pPr lvl="1"/>
            <a:r>
              <a:rPr lang="en-US" dirty="0"/>
              <a:t>Key initiatives</a:t>
            </a:r>
          </a:p>
          <a:p>
            <a:pPr lvl="1"/>
            <a:r>
              <a:rPr lang="en-US" dirty="0"/>
              <a:t>About Us</a:t>
            </a:r>
          </a:p>
          <a:p>
            <a:pPr lvl="1"/>
            <a:r>
              <a:rPr lang="en-US" dirty="0"/>
              <a:t>And Get Involved where you can find pages for volunteering and careers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22</a:t>
            </a:fld>
            <a:endParaRPr lang="en-US"/>
          </a:p>
        </p:txBody>
      </p:sp>
    </p:spTree>
    <p:extLst>
      <p:ext uri="{BB962C8B-B14F-4D97-AF65-F5344CB8AC3E}">
        <p14:creationId xmlns:p14="http://schemas.microsoft.com/office/powerpoint/2010/main" val="2297987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p:txBody>
          <a:bodyPr/>
          <a:lstStyle/>
          <a:p>
            <a:r>
              <a:rPr lang="en-US" dirty="0"/>
              <a:t>Each Park Page</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lstStyle/>
          <a:p>
            <a:r>
              <a:rPr lang="en-US" dirty="0"/>
              <a:t>Contains an interactive map of the park showing points of interest like campgrounds, trailheads, or restrooms as well as drawings of each trail</a:t>
            </a:r>
          </a:p>
          <a:p>
            <a:pPr lvl="1"/>
            <a:r>
              <a:rPr lang="en-US" dirty="0"/>
              <a:t>You can even get directions to any of these points</a:t>
            </a:r>
          </a:p>
          <a:p>
            <a:r>
              <a:rPr lang="en-US" dirty="0"/>
              <a:t>The rest of the page contains information about the park, hours of operation, park resources, and upcoming events at the park</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23</a:t>
            </a:fld>
            <a:endParaRPr lang="en-US"/>
          </a:p>
        </p:txBody>
      </p:sp>
    </p:spTree>
    <p:extLst>
      <p:ext uri="{BB962C8B-B14F-4D97-AF65-F5344CB8AC3E}">
        <p14:creationId xmlns:p14="http://schemas.microsoft.com/office/powerpoint/2010/main" val="3476848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p:txBody>
          <a:bodyPr/>
          <a:lstStyle/>
          <a:p>
            <a:r>
              <a:rPr lang="en-US" dirty="0"/>
              <a:t>Adventure Pages</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lnSpcReduction="10000"/>
          </a:bodyPr>
          <a:lstStyle/>
          <a:p>
            <a:r>
              <a:rPr lang="en-US" dirty="0"/>
              <a:t>Make it easy to find information on activities offered at each park</a:t>
            </a:r>
          </a:p>
          <a:p>
            <a:r>
              <a:rPr lang="en-US" dirty="0"/>
              <a:t>For example, the Hiking page allows you to filter through all the different hiking trails Wilderness Louisville offers, narrowing down by:</a:t>
            </a:r>
          </a:p>
          <a:p>
            <a:pPr lvl="1"/>
            <a:r>
              <a:rPr lang="en-US" dirty="0"/>
              <a:t>Parks</a:t>
            </a:r>
          </a:p>
          <a:p>
            <a:pPr lvl="1"/>
            <a:r>
              <a:rPr lang="en-US" dirty="0"/>
              <a:t>Trail difficulty</a:t>
            </a:r>
          </a:p>
          <a:p>
            <a:pPr lvl="1"/>
            <a:r>
              <a:rPr lang="en-US" dirty="0"/>
              <a:t>Distance or duration</a:t>
            </a:r>
          </a:p>
          <a:p>
            <a:pPr lvl="1"/>
            <a:r>
              <a:rPr lang="en-US" dirty="0"/>
              <a:t>Nearby amenities</a:t>
            </a:r>
          </a:p>
          <a:p>
            <a:pPr lvl="1"/>
            <a:r>
              <a:rPr lang="en-US" dirty="0"/>
              <a:t>Or things you will see along the trail</a:t>
            </a:r>
          </a:p>
          <a:p>
            <a:r>
              <a:rPr lang="en-US" dirty="0"/>
              <a:t>The page also has links for additional resource related to the activity as well as upcoming events containing that activity</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24</a:t>
            </a:fld>
            <a:endParaRPr lang="en-US"/>
          </a:p>
        </p:txBody>
      </p:sp>
    </p:spTree>
    <p:extLst>
      <p:ext uri="{BB962C8B-B14F-4D97-AF65-F5344CB8AC3E}">
        <p14:creationId xmlns:p14="http://schemas.microsoft.com/office/powerpoint/2010/main" val="30696326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p:txBody>
          <a:bodyPr/>
          <a:lstStyle/>
          <a:p>
            <a:r>
              <a:rPr lang="en-US" dirty="0"/>
              <a:t>Events</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can be searched and viewed by either a list, calendar or day.</a:t>
            </a:r>
          </a:p>
          <a:p>
            <a:r>
              <a:rPr lang="en-US" dirty="0"/>
              <a:t>In list view, you can easily see a description, date and time, location, as well as the price of each event very quickly</a:t>
            </a:r>
          </a:p>
          <a:p>
            <a:r>
              <a:rPr lang="en-US" dirty="0"/>
              <a:t>Events can be clicked on for additional details like saving it to your calendar, getting directions, or finding contact information of the event organizers</a:t>
            </a:r>
          </a:p>
          <a:p>
            <a:r>
              <a:rPr lang="en-US" dirty="0"/>
              <a:t>Users can also click on an event to RSVP or purchase event tickets to any premium events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25</a:t>
            </a:fld>
            <a:endParaRPr lang="en-US"/>
          </a:p>
        </p:txBody>
      </p:sp>
    </p:spTree>
    <p:extLst>
      <p:ext uri="{BB962C8B-B14F-4D97-AF65-F5344CB8AC3E}">
        <p14:creationId xmlns:p14="http://schemas.microsoft.com/office/powerpoint/2010/main" val="281722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p:txBody>
          <a:bodyPr/>
          <a:lstStyle/>
          <a:p>
            <a:r>
              <a:rPr lang="en-US" dirty="0"/>
              <a:t>Facility &amp; Campsite Rentals</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Users can rent facilities like shelters or venues as well as campsite. Campsite rentals can also be accessed from the Camping activity page</a:t>
            </a:r>
          </a:p>
          <a:p>
            <a:r>
              <a:rPr lang="en-US" dirty="0"/>
              <a:t>To book or rent, simply choose which one you want, pick a check-in and check-out date for the number of days you want to book for, check to see if it is available, book, and checkout</a:t>
            </a:r>
          </a:p>
          <a:p>
            <a:r>
              <a:rPr lang="en-US" dirty="0"/>
              <a:t>One of the cool things with this is that as a staff member, you can add coupons, a variety of different tax rates and fees, additional services that are optional to the user at checkout (like Firewood), as well as set things like capacity, seasonal rates, or blackout dates.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26</a:t>
            </a:fld>
            <a:endParaRPr lang="en-US"/>
          </a:p>
        </p:txBody>
      </p:sp>
    </p:spTree>
    <p:extLst>
      <p:ext uri="{BB962C8B-B14F-4D97-AF65-F5344CB8AC3E}">
        <p14:creationId xmlns:p14="http://schemas.microsoft.com/office/powerpoint/2010/main" val="14653777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800" dirty="0"/>
              <a:t>Articles</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The Article page contains all the latest news and blog posts. This was put in the secondary header since it is already display on the landing page</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27</a:t>
            </a:fld>
            <a:endParaRPr lang="en-US"/>
          </a:p>
        </p:txBody>
      </p:sp>
    </p:spTree>
    <p:extLst>
      <p:ext uri="{BB962C8B-B14F-4D97-AF65-F5344CB8AC3E}">
        <p14:creationId xmlns:p14="http://schemas.microsoft.com/office/powerpoint/2010/main" val="31714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800" dirty="0"/>
              <a:t>Store</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Store contains any merchandise or products you’d like to sell, offering advanced functionality like creating sales, coupons, tracking inventory, up-selling or cross-selling, marketing, adding tax, multiple shipping options, and much more</a:t>
            </a:r>
          </a:p>
          <a:p>
            <a:r>
              <a:rPr lang="en-US" dirty="0"/>
              <a:t>Users that have purchased also can leave reviews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28</a:t>
            </a:fld>
            <a:endParaRPr lang="en-US"/>
          </a:p>
        </p:txBody>
      </p:sp>
    </p:spTree>
    <p:extLst>
      <p:ext uri="{BB962C8B-B14F-4D97-AF65-F5344CB8AC3E}">
        <p14:creationId xmlns:p14="http://schemas.microsoft.com/office/powerpoint/2010/main" val="1875812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800" dirty="0"/>
              <a:t>Donate</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fontScale="85000" lnSpcReduction="10000"/>
          </a:bodyPr>
          <a:lstStyle/>
          <a:p>
            <a:r>
              <a:rPr lang="en-US" dirty="0"/>
              <a:t>Donate page talks about how a donation could have an impact on helping our community</a:t>
            </a:r>
          </a:p>
          <a:p>
            <a:r>
              <a:rPr lang="en-US" dirty="0"/>
              <a:t>Right contains the donation form, showing a current campaign goal with the progress so far</a:t>
            </a:r>
          </a:p>
          <a:p>
            <a:pPr marL="0" indent="0">
              <a:buNone/>
            </a:pPr>
            <a:r>
              <a:rPr lang="en-US" dirty="0"/>
              <a:t>Below that, users can see recent donors and their comments, reassuring the user that they are donating to a great cause. Upcoming donor events can also be found below that.</a:t>
            </a:r>
          </a:p>
          <a:p>
            <a:pPr marL="0" indent="0">
              <a:buNone/>
            </a:pPr>
            <a:r>
              <a:rPr lang="en-US" dirty="0"/>
              <a:t>Users can continue through the form, choosing a pre-defined or custom amount, and filling out their contact and payment information</a:t>
            </a:r>
          </a:p>
          <a:p>
            <a:pPr marL="0" indent="0">
              <a:buNone/>
            </a:pPr>
            <a:r>
              <a:rPr lang="en-US" dirty="0"/>
              <a:t>Donations are tracked within the backend through an incredibly robust donation system that tracks campaign performance, average donation amount, top donors, as well as a variety of other stats and reports</a:t>
            </a:r>
          </a:p>
          <a:p>
            <a:pPr marL="0" indent="0">
              <a:buNone/>
            </a:pPr>
            <a:r>
              <a:rPr lang="en-US" dirty="0"/>
              <a:t>The system also offers connectivity with </a:t>
            </a:r>
            <a:r>
              <a:rPr lang="en-US" dirty="0" err="1"/>
              <a:t>Bloomerang</a:t>
            </a:r>
            <a:r>
              <a:rPr lang="en-US" dirty="0"/>
              <a:t>, syncing collected donor information with the system WL already uses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29</a:t>
            </a:fld>
            <a:endParaRPr lang="en-US"/>
          </a:p>
        </p:txBody>
      </p:sp>
    </p:spTree>
    <p:extLst>
      <p:ext uri="{BB962C8B-B14F-4D97-AF65-F5344CB8AC3E}">
        <p14:creationId xmlns:p14="http://schemas.microsoft.com/office/powerpoint/2010/main" val="3427513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CB150-3B65-4523-B792-00C2A9828A7E}"/>
              </a:ext>
            </a:extLst>
          </p:cNvPr>
          <p:cNvSpPr>
            <a:spLocks noGrp="1"/>
          </p:cNvSpPr>
          <p:nvPr>
            <p:ph type="title"/>
          </p:nvPr>
        </p:nvSpPr>
        <p:spPr/>
        <p:txBody>
          <a:bodyPr/>
          <a:lstStyle/>
          <a:p>
            <a:r>
              <a:rPr lang="en-US" dirty="0">
                <a:latin typeface="Raleway" panose="020B0503030101060003" pitchFamily="34" charset="0"/>
              </a:rPr>
              <a:t>About Wilderness Louisville </a:t>
            </a:r>
          </a:p>
        </p:txBody>
      </p:sp>
      <p:sp>
        <p:nvSpPr>
          <p:cNvPr id="3" name="Content Placeholder 2">
            <a:extLst>
              <a:ext uri="{FF2B5EF4-FFF2-40B4-BE49-F238E27FC236}">
                <a16:creationId xmlns:a16="http://schemas.microsoft.com/office/drawing/2014/main" id="{D778B72F-6F94-4DEA-8413-750C4EB541D5}"/>
              </a:ext>
            </a:extLst>
          </p:cNvPr>
          <p:cNvSpPr>
            <a:spLocks noGrp="1"/>
          </p:cNvSpPr>
          <p:nvPr>
            <p:ph idx="1"/>
          </p:nvPr>
        </p:nvSpPr>
        <p:spPr>
          <a:xfrm>
            <a:off x="1097280" y="2108202"/>
            <a:ext cx="5498830" cy="4044024"/>
          </a:xfrm>
        </p:spPr>
        <p:txBody>
          <a:bodyPr vert="horz" lIns="0" tIns="45720" rIns="0" bIns="45720" rtlCol="0" anchor="t">
            <a:normAutofit lnSpcReduction="10000"/>
          </a:bodyPr>
          <a:lstStyle/>
          <a:p>
            <a:pPr>
              <a:lnSpc>
                <a:spcPct val="100000"/>
              </a:lnSpc>
              <a:spcBef>
                <a:spcPts val="0"/>
              </a:spcBef>
              <a:spcAft>
                <a:spcPts val="0"/>
              </a:spcAft>
            </a:pPr>
            <a:r>
              <a:rPr lang="en-US" sz="1600" b="1" dirty="0">
                <a:latin typeface="Raleway" panose="020B0503030101060003" pitchFamily="34" charset="0"/>
              </a:rPr>
              <a:t>Mission Statement</a:t>
            </a:r>
          </a:p>
          <a:p>
            <a:pPr>
              <a:lnSpc>
                <a:spcPct val="100000"/>
              </a:lnSpc>
              <a:spcBef>
                <a:spcPts val="600"/>
              </a:spcBef>
              <a:spcAft>
                <a:spcPts val="1800"/>
              </a:spcAft>
            </a:pPr>
            <a:r>
              <a:rPr lang="en-US" sz="1500" dirty="0"/>
              <a:t>“We are champions for Louisville’s natural areas from Jefferson Memorial Forest, the nation’s largest city-owned urban forest, to the ones in your neighborhood.”</a:t>
            </a:r>
          </a:p>
          <a:p>
            <a:pPr>
              <a:lnSpc>
                <a:spcPct val="100000"/>
              </a:lnSpc>
              <a:spcBef>
                <a:spcPts val="0"/>
              </a:spcBef>
              <a:spcAft>
                <a:spcPts val="0"/>
              </a:spcAft>
            </a:pPr>
            <a:r>
              <a:rPr lang="en-US" sz="1600" b="1" dirty="0">
                <a:latin typeface="Raleway" panose="020B0503030101060003" pitchFamily="34" charset="0"/>
              </a:rPr>
              <a:t>Who They Are</a:t>
            </a:r>
          </a:p>
          <a:p>
            <a:pPr>
              <a:lnSpc>
                <a:spcPct val="100000"/>
              </a:lnSpc>
              <a:spcBef>
                <a:spcPts val="600"/>
              </a:spcBef>
              <a:spcAft>
                <a:spcPts val="1800"/>
              </a:spcAft>
            </a:pPr>
            <a:r>
              <a:rPr lang="en-US" sz="1400" dirty="0"/>
              <a:t>Wilderness Louisville is a nonprofit who works in partnership with the Louisville’s Department of Parks and Recreation to promote the development, stewardship and community awareness of these important public spaces.</a:t>
            </a:r>
          </a:p>
          <a:p>
            <a:pPr>
              <a:lnSpc>
                <a:spcPct val="100000"/>
              </a:lnSpc>
              <a:spcBef>
                <a:spcPts val="0"/>
              </a:spcBef>
              <a:spcAft>
                <a:spcPts val="0"/>
              </a:spcAft>
            </a:pPr>
            <a:r>
              <a:rPr lang="en-US" sz="1600" b="1" dirty="0">
                <a:latin typeface="Raleway" panose="020B0503030101060003" pitchFamily="34" charset="0"/>
              </a:rPr>
              <a:t>Key Initiatives</a:t>
            </a:r>
          </a:p>
          <a:p>
            <a:pPr>
              <a:lnSpc>
                <a:spcPct val="100000"/>
              </a:lnSpc>
              <a:spcBef>
                <a:spcPts val="600"/>
              </a:spcBef>
              <a:spcAft>
                <a:spcPts val="1800"/>
              </a:spcAft>
            </a:pPr>
            <a:r>
              <a:rPr lang="en-US" sz="1400" dirty="0"/>
              <a:t>ECHO focuses on providing youth and families with equitable access to nature by seeking to create opportunities.</a:t>
            </a:r>
          </a:p>
          <a:p>
            <a:pPr>
              <a:lnSpc>
                <a:spcPct val="100000"/>
              </a:lnSpc>
              <a:spcBef>
                <a:spcPts val="0"/>
              </a:spcBef>
              <a:spcAft>
                <a:spcPts val="0"/>
              </a:spcAft>
            </a:pPr>
            <a:r>
              <a:rPr lang="en-US" sz="1400" dirty="0"/>
              <a:t>The West Louisville Outdoor Recreation Initiative (WLORI) is Louisville Parks and Recreation’s drive to increase equitable access to nature for Louisville children and families.</a:t>
            </a:r>
          </a:p>
        </p:txBody>
      </p:sp>
      <p:sp>
        <p:nvSpPr>
          <p:cNvPr id="4" name="Date Placeholder 3">
            <a:extLst>
              <a:ext uri="{FF2B5EF4-FFF2-40B4-BE49-F238E27FC236}">
                <a16:creationId xmlns:a16="http://schemas.microsoft.com/office/drawing/2014/main" id="{C711FF59-9E4A-4D1B-8ECE-A830DA5437EF}"/>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CCC0C2ED-ADDB-4C4D-8BC7-E04B1103FEB2}"/>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2BA976E8-F394-4493-92F9-0E0315B75F46}"/>
              </a:ext>
            </a:extLst>
          </p:cNvPr>
          <p:cNvSpPr>
            <a:spLocks noGrp="1"/>
          </p:cNvSpPr>
          <p:nvPr>
            <p:ph type="sldNum" sz="quarter" idx="12"/>
          </p:nvPr>
        </p:nvSpPr>
        <p:spPr/>
        <p:txBody>
          <a:bodyPr/>
          <a:lstStyle/>
          <a:p>
            <a:fld id="{3A98EE3D-8CD1-4C3F-BD1C-C98C9596463C}" type="slidenum">
              <a:rPr lang="en-US" smtClean="0"/>
              <a:t>3</a:t>
            </a:fld>
            <a:endParaRPr lang="en-US"/>
          </a:p>
        </p:txBody>
      </p:sp>
      <p:pic>
        <p:nvPicPr>
          <p:cNvPr id="9" name="Picture 9">
            <a:extLst>
              <a:ext uri="{FF2B5EF4-FFF2-40B4-BE49-F238E27FC236}">
                <a16:creationId xmlns:a16="http://schemas.microsoft.com/office/drawing/2014/main" id="{41B37F46-8F2A-40F4-91B2-7115FC56EC8E}"/>
              </a:ext>
            </a:extLst>
          </p:cNvPr>
          <p:cNvPicPr>
            <a:picLocks noChangeAspect="1"/>
          </p:cNvPicPr>
          <p:nvPr/>
        </p:nvPicPr>
        <p:blipFill>
          <a:blip r:embed="rId3"/>
          <a:stretch>
            <a:fillRect/>
          </a:stretch>
        </p:blipFill>
        <p:spPr>
          <a:xfrm>
            <a:off x="6819465" y="2175438"/>
            <a:ext cx="4336215" cy="294520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76078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800" dirty="0"/>
              <a:t>Become a Member</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The become a member page is also setup very similarly, showing the membership tiers and a signup form on the right with newest members at the bottom</a:t>
            </a:r>
          </a:p>
          <a:p>
            <a:r>
              <a:rPr lang="en-US" dirty="0"/>
              <a:t>We could also add Member only events to the bottom of this page if desired</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30</a:t>
            </a:fld>
            <a:endParaRPr lang="en-US"/>
          </a:p>
        </p:txBody>
      </p:sp>
    </p:spTree>
    <p:extLst>
      <p:ext uri="{BB962C8B-B14F-4D97-AF65-F5344CB8AC3E}">
        <p14:creationId xmlns:p14="http://schemas.microsoft.com/office/powerpoint/2010/main" val="8592705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800" dirty="0"/>
              <a:t>Account</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Account page displays all their account information, orders, downloads, or event tickets that have been purchased, as well as the donation history of the user</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31</a:t>
            </a:fld>
            <a:endParaRPr lang="en-US"/>
          </a:p>
        </p:txBody>
      </p:sp>
    </p:spTree>
    <p:extLst>
      <p:ext uri="{BB962C8B-B14F-4D97-AF65-F5344CB8AC3E}">
        <p14:creationId xmlns:p14="http://schemas.microsoft.com/office/powerpoint/2010/main" val="24666990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800" dirty="0"/>
              <a:t>Volunteer &amp; Careers</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Lastly we have the volunteer and career pages. Also setup similarly, we show information about volunteering, the requirements, upcoming volunteering opportunities, links to the signup and login portals, as well as list other commitment-free, group, and scouts opportunities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32</a:t>
            </a:fld>
            <a:endParaRPr lang="en-US"/>
          </a:p>
        </p:txBody>
      </p:sp>
    </p:spTree>
    <p:extLst>
      <p:ext uri="{BB962C8B-B14F-4D97-AF65-F5344CB8AC3E}">
        <p14:creationId xmlns:p14="http://schemas.microsoft.com/office/powerpoint/2010/main" val="2027936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800" dirty="0"/>
              <a:t>A Quick Look at the backend</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Go through the menu items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33</a:t>
            </a:fld>
            <a:endParaRPr lang="en-US"/>
          </a:p>
        </p:txBody>
      </p:sp>
    </p:spTree>
    <p:extLst>
      <p:ext uri="{BB962C8B-B14F-4D97-AF65-F5344CB8AC3E}">
        <p14:creationId xmlns:p14="http://schemas.microsoft.com/office/powerpoint/2010/main" val="1522387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400" dirty="0"/>
              <a:t>Skipping Initiatives, About Us and Contact Us</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Unfortunately, we do not have time to show all the other wonderful features or beautiful pages due to the limited time, but if you were to do more exploring after, I guarantee that you will not be disappointed!</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34</a:t>
            </a:fld>
            <a:endParaRPr lang="en-US"/>
          </a:p>
        </p:txBody>
      </p:sp>
    </p:spTree>
    <p:extLst>
      <p:ext uri="{BB962C8B-B14F-4D97-AF65-F5344CB8AC3E}">
        <p14:creationId xmlns:p14="http://schemas.microsoft.com/office/powerpoint/2010/main" val="40292678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B8096-26D4-4D0C-AB2B-826CF043FD63}"/>
              </a:ext>
            </a:extLst>
          </p:cNvPr>
          <p:cNvSpPr>
            <a:spLocks noGrp="1"/>
          </p:cNvSpPr>
          <p:nvPr>
            <p:ph type="title"/>
          </p:nvPr>
        </p:nvSpPr>
        <p:spPr>
          <a:xfrm>
            <a:off x="1097280" y="286603"/>
            <a:ext cx="10058400" cy="1450757"/>
          </a:xfrm>
        </p:spPr>
        <p:txBody>
          <a:bodyPr>
            <a:normAutofit/>
          </a:bodyPr>
          <a:lstStyle/>
          <a:p>
            <a:r>
              <a:rPr lang="en-US" sz="4400" dirty="0"/>
              <a:t>One last thing</a:t>
            </a:r>
          </a:p>
        </p:txBody>
      </p:sp>
      <p:sp>
        <p:nvSpPr>
          <p:cNvPr id="3" name="Content Placeholder 2">
            <a:extLst>
              <a:ext uri="{FF2B5EF4-FFF2-40B4-BE49-F238E27FC236}">
                <a16:creationId xmlns:a16="http://schemas.microsoft.com/office/drawing/2014/main" id="{D80300F8-6C1B-4348-ACF7-BE7CB69C891C}"/>
              </a:ext>
            </a:extLst>
          </p:cNvPr>
          <p:cNvSpPr>
            <a:spLocks noGrp="1"/>
          </p:cNvSpPr>
          <p:nvPr>
            <p:ph idx="1"/>
          </p:nvPr>
        </p:nvSpPr>
        <p:spPr/>
        <p:txBody>
          <a:bodyPr>
            <a:normAutofit/>
          </a:bodyPr>
          <a:lstStyle/>
          <a:p>
            <a:r>
              <a:rPr lang="en-US" dirty="0"/>
              <a:t>The website is completely responsive to all types of browsers, meaning it works perfect on smartphones, tablets, laptops, and desktops!</a:t>
            </a:r>
          </a:p>
        </p:txBody>
      </p:sp>
      <p:sp>
        <p:nvSpPr>
          <p:cNvPr id="4" name="Date Placeholder 3">
            <a:extLst>
              <a:ext uri="{FF2B5EF4-FFF2-40B4-BE49-F238E27FC236}">
                <a16:creationId xmlns:a16="http://schemas.microsoft.com/office/drawing/2014/main" id="{338D5981-597C-42E9-B3DC-021DA5D1E7D6}"/>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2426C77C-B1DD-4016-9622-2BAAFA53E12C}"/>
              </a:ext>
            </a:extLst>
          </p:cNvPr>
          <p:cNvSpPr>
            <a:spLocks noGrp="1"/>
          </p:cNvSpPr>
          <p:nvPr>
            <p:ph type="ftr" sz="quarter" idx="11"/>
          </p:nvPr>
        </p:nvSpPr>
        <p:spPr/>
        <p:txBody>
          <a:bodyPr/>
          <a:lstStyle/>
          <a:p>
            <a:r>
              <a:rPr lang="en-US"/>
              <a:t>Demo 1</a:t>
            </a:r>
          </a:p>
        </p:txBody>
      </p:sp>
      <p:sp>
        <p:nvSpPr>
          <p:cNvPr id="6" name="Slide Number Placeholder 5">
            <a:extLst>
              <a:ext uri="{FF2B5EF4-FFF2-40B4-BE49-F238E27FC236}">
                <a16:creationId xmlns:a16="http://schemas.microsoft.com/office/drawing/2014/main" id="{66BD1ECF-45F0-4972-9739-474371D2A8A6}"/>
              </a:ext>
            </a:extLst>
          </p:cNvPr>
          <p:cNvSpPr>
            <a:spLocks noGrp="1"/>
          </p:cNvSpPr>
          <p:nvPr>
            <p:ph type="sldNum" sz="quarter" idx="12"/>
          </p:nvPr>
        </p:nvSpPr>
        <p:spPr/>
        <p:txBody>
          <a:bodyPr/>
          <a:lstStyle/>
          <a:p>
            <a:fld id="{3A98EE3D-8CD1-4C3F-BD1C-C98C9596463C}" type="slidenum">
              <a:rPr lang="en-US" smtClean="0"/>
              <a:t>35</a:t>
            </a:fld>
            <a:endParaRPr lang="en-US"/>
          </a:p>
        </p:txBody>
      </p:sp>
    </p:spTree>
    <p:extLst>
      <p:ext uri="{BB962C8B-B14F-4D97-AF65-F5344CB8AC3E}">
        <p14:creationId xmlns:p14="http://schemas.microsoft.com/office/powerpoint/2010/main" val="2815832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2">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09F4D1B-73AE-4E79-8A67-A42ACF86D58A}"/>
              </a:ext>
            </a:extLst>
          </p:cNvPr>
          <p:cNvSpPr>
            <a:spLocks noGrp="1"/>
          </p:cNvSpPr>
          <p:nvPr>
            <p:ph type="ctrTitle"/>
          </p:nvPr>
        </p:nvSpPr>
        <p:spPr>
          <a:xfrm>
            <a:off x="5749109" y="575525"/>
            <a:ext cx="5732076" cy="3091543"/>
          </a:xfrm>
        </p:spPr>
        <p:txBody>
          <a:bodyPr anchor="ctr">
            <a:normAutofit/>
          </a:bodyPr>
          <a:lstStyle/>
          <a:p>
            <a:pPr>
              <a:lnSpc>
                <a:spcPct val="100000"/>
              </a:lnSpc>
            </a:pPr>
            <a:r>
              <a:rPr lang="en-US" sz="2700" dirty="0">
                <a:latin typeface="+mn-lt"/>
              </a:rPr>
              <a:t>Introduced to the team and client</a:t>
            </a:r>
            <a:br>
              <a:rPr lang="en-US" sz="2700" dirty="0">
                <a:latin typeface="+mn-lt"/>
              </a:rPr>
            </a:br>
            <a:r>
              <a:rPr lang="en-US" sz="2700" dirty="0">
                <a:latin typeface="+mn-lt"/>
              </a:rPr>
              <a:t>Covered the 4 phases of the project</a:t>
            </a:r>
            <a:br>
              <a:rPr lang="en-US" sz="2700" dirty="0">
                <a:latin typeface="+mn-lt"/>
              </a:rPr>
            </a:br>
            <a:r>
              <a:rPr lang="en-US" sz="2700" dirty="0">
                <a:latin typeface="+mn-lt"/>
              </a:rPr>
              <a:t>Went into a live demo showing:</a:t>
            </a:r>
            <a:br>
              <a:rPr lang="en-US" sz="2700" dirty="0">
                <a:latin typeface="+mn-lt"/>
              </a:rPr>
            </a:br>
            <a:br>
              <a:rPr lang="en-US" sz="2700" dirty="0">
                <a:latin typeface="+mn-lt"/>
              </a:rPr>
            </a:br>
            <a:endParaRPr lang="en-US" sz="2700" dirty="0">
              <a:latin typeface="+mn-lt"/>
            </a:endParaRPr>
          </a:p>
        </p:txBody>
      </p:sp>
      <p:sp>
        <p:nvSpPr>
          <p:cNvPr id="18" name="Rectangle 14">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Subtitle 7">
            <a:extLst>
              <a:ext uri="{FF2B5EF4-FFF2-40B4-BE49-F238E27FC236}">
                <a16:creationId xmlns:a16="http://schemas.microsoft.com/office/drawing/2014/main" id="{E4F3EB77-B9D2-4A2A-9099-95009D9DF253}"/>
              </a:ext>
            </a:extLst>
          </p:cNvPr>
          <p:cNvSpPr>
            <a:spLocks noGrp="1"/>
          </p:cNvSpPr>
          <p:nvPr>
            <p:ph type="subTitle" idx="1"/>
          </p:nvPr>
        </p:nvSpPr>
        <p:spPr>
          <a:xfrm>
            <a:off x="463567" y="1159565"/>
            <a:ext cx="3657599" cy="4439055"/>
          </a:xfrm>
        </p:spPr>
        <p:txBody>
          <a:bodyPr anchor="ctr">
            <a:normAutofit/>
          </a:bodyPr>
          <a:lstStyle/>
          <a:p>
            <a:pPr algn="ctr"/>
            <a:r>
              <a:rPr lang="en-US" sz="4800" cap="none" dirty="0">
                <a:solidFill>
                  <a:srgbClr val="FFFFFF"/>
                </a:solidFill>
                <a:latin typeface="Raleway" panose="020B0503030101060003" pitchFamily="34" charset="0"/>
              </a:rPr>
              <a:t>Recap</a:t>
            </a:r>
          </a:p>
        </p:txBody>
      </p:sp>
      <p:sp>
        <p:nvSpPr>
          <p:cNvPr id="4" name="Date Placeholder 3">
            <a:extLst>
              <a:ext uri="{FF2B5EF4-FFF2-40B4-BE49-F238E27FC236}">
                <a16:creationId xmlns:a16="http://schemas.microsoft.com/office/drawing/2014/main" id="{2F49133F-3885-4215-BC82-7B812720A02B}"/>
              </a:ext>
            </a:extLst>
          </p:cNvPr>
          <p:cNvSpPr>
            <a:spLocks noGrp="1"/>
          </p:cNvSpPr>
          <p:nvPr>
            <p:ph type="dt" sz="half" idx="10"/>
          </p:nvPr>
        </p:nvSpPr>
        <p:spPr>
          <a:xfrm>
            <a:off x="794394" y="6446838"/>
            <a:ext cx="2472271" cy="365125"/>
          </a:xfrm>
          <a:noFill/>
        </p:spPr>
        <p:txBody>
          <a:bodyPr>
            <a:normAutofit/>
          </a:bodyPr>
          <a:lstStyle/>
          <a:p>
            <a:pPr algn="l">
              <a:spcAft>
                <a:spcPts val="600"/>
              </a:spcAft>
            </a:pPr>
            <a:fld id="{70B7F2CA-ABDF-4C5D-8488-1907AD751EE4}" type="datetime1">
              <a:rPr lang="en-US" smtClean="0"/>
              <a:pPr algn="l">
                <a:spcAft>
                  <a:spcPts val="600"/>
                </a:spcAft>
              </a:pPr>
              <a:t>8/14/2024</a:t>
            </a:fld>
            <a:endParaRPr lang="en-US"/>
          </a:p>
        </p:txBody>
      </p:sp>
      <p:sp>
        <p:nvSpPr>
          <p:cNvPr id="5" name="Footer Placeholder 4">
            <a:extLst>
              <a:ext uri="{FF2B5EF4-FFF2-40B4-BE49-F238E27FC236}">
                <a16:creationId xmlns:a16="http://schemas.microsoft.com/office/drawing/2014/main" id="{D2ED9E79-A8B8-4E13-9050-9967462C6A67}"/>
              </a:ext>
            </a:extLst>
          </p:cNvPr>
          <p:cNvSpPr>
            <a:spLocks noGrp="1"/>
          </p:cNvSpPr>
          <p:nvPr>
            <p:ph type="ftr" sz="quarter" idx="11"/>
          </p:nvPr>
        </p:nvSpPr>
        <p:spPr>
          <a:xfrm>
            <a:off x="5220927" y="6446838"/>
            <a:ext cx="5469769" cy="365125"/>
          </a:xfrm>
        </p:spPr>
        <p:txBody>
          <a:bodyPr>
            <a:normAutofit/>
          </a:bodyPr>
          <a:lstStyle/>
          <a:p>
            <a:pPr>
              <a:spcAft>
                <a:spcPts val="600"/>
              </a:spcAft>
            </a:pPr>
            <a:r>
              <a:rPr lang="en-US" dirty="0">
                <a:solidFill>
                  <a:schemeClr val="tx1">
                    <a:lumMod val="85000"/>
                    <a:lumOff val="15000"/>
                  </a:schemeClr>
                </a:solidFill>
              </a:rPr>
              <a:t>Demo</a:t>
            </a:r>
          </a:p>
        </p:txBody>
      </p:sp>
      <p:sp>
        <p:nvSpPr>
          <p:cNvPr id="6" name="Slide Number Placeholder 5">
            <a:extLst>
              <a:ext uri="{FF2B5EF4-FFF2-40B4-BE49-F238E27FC236}">
                <a16:creationId xmlns:a16="http://schemas.microsoft.com/office/drawing/2014/main" id="{DDF44635-383A-45F4-8D94-6E45F3D4800A}"/>
              </a:ext>
            </a:extLst>
          </p:cNvPr>
          <p:cNvSpPr>
            <a:spLocks noGrp="1"/>
          </p:cNvSpPr>
          <p:nvPr>
            <p:ph type="sldNum" sz="quarter" idx="12"/>
          </p:nvPr>
        </p:nvSpPr>
        <p:spPr>
          <a:xfrm>
            <a:off x="10993582" y="6446838"/>
            <a:ext cx="780010" cy="365125"/>
          </a:xfrm>
          <a:noFill/>
        </p:spPr>
        <p:txBody>
          <a:bodyPr>
            <a:normAutofit/>
          </a:bodyPr>
          <a:lstStyle/>
          <a:p>
            <a:pPr>
              <a:spcAft>
                <a:spcPts val="600"/>
              </a:spcAft>
            </a:pPr>
            <a:fld id="{3A98EE3D-8CD1-4C3F-BD1C-C98C9596463C}" type="slidenum">
              <a:rPr lang="en-US">
                <a:solidFill>
                  <a:schemeClr val="tx1">
                    <a:lumMod val="85000"/>
                    <a:lumOff val="15000"/>
                  </a:schemeClr>
                </a:solidFill>
              </a:rPr>
              <a:pPr>
                <a:spcAft>
                  <a:spcPts val="600"/>
                </a:spcAft>
              </a:pPr>
              <a:t>36</a:t>
            </a:fld>
            <a:endParaRPr lang="en-US">
              <a:solidFill>
                <a:schemeClr val="tx1">
                  <a:lumMod val="85000"/>
                  <a:lumOff val="15000"/>
                </a:schemeClr>
              </a:solidFill>
            </a:endParaRPr>
          </a:p>
        </p:txBody>
      </p:sp>
      <p:sp>
        <p:nvSpPr>
          <p:cNvPr id="2" name="TextBox 1">
            <a:extLst>
              <a:ext uri="{FF2B5EF4-FFF2-40B4-BE49-F238E27FC236}">
                <a16:creationId xmlns:a16="http://schemas.microsoft.com/office/drawing/2014/main" id="{B21F36F7-0352-4A23-B332-6798BD75DC64}"/>
              </a:ext>
            </a:extLst>
          </p:cNvPr>
          <p:cNvSpPr txBox="1"/>
          <p:nvPr/>
        </p:nvSpPr>
        <p:spPr>
          <a:xfrm>
            <a:off x="5939081" y="2393439"/>
            <a:ext cx="4898572" cy="3477875"/>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mn-lt"/>
              </a:rPr>
              <a:t>Landing page</a:t>
            </a:r>
          </a:p>
          <a:p>
            <a:pPr marL="285750" indent="-285750">
              <a:buFont typeface="Arial" panose="020B0604020202020204" pitchFamily="34" charset="0"/>
              <a:buChar char="•"/>
            </a:pPr>
            <a:r>
              <a:rPr lang="en-US" sz="2200" dirty="0">
                <a:latin typeface="+mn-lt"/>
              </a:rPr>
              <a:t>Natural Areas</a:t>
            </a:r>
          </a:p>
          <a:p>
            <a:pPr marL="285750" indent="-285750">
              <a:buFont typeface="Arial" panose="020B0604020202020204" pitchFamily="34" charset="0"/>
              <a:buChar char="•"/>
            </a:pPr>
            <a:r>
              <a:rPr lang="en-US" sz="2200" dirty="0">
                <a:latin typeface="+mn-lt"/>
              </a:rPr>
              <a:t>Adventures</a:t>
            </a:r>
          </a:p>
          <a:p>
            <a:pPr marL="285750" indent="-285750">
              <a:buFont typeface="Arial" panose="020B0604020202020204" pitchFamily="34" charset="0"/>
              <a:buChar char="•"/>
            </a:pPr>
            <a:r>
              <a:rPr lang="en-US" sz="2200" dirty="0"/>
              <a:t>Events</a:t>
            </a:r>
          </a:p>
          <a:p>
            <a:pPr marL="285750" indent="-285750">
              <a:buFont typeface="Arial" panose="020B0604020202020204" pitchFamily="34" charset="0"/>
              <a:buChar char="•"/>
            </a:pPr>
            <a:r>
              <a:rPr lang="en-US" sz="2200" dirty="0"/>
              <a:t>Facility and Campsite Bookings/Rentals</a:t>
            </a:r>
          </a:p>
          <a:p>
            <a:pPr marL="285750" indent="-285750">
              <a:buFont typeface="Arial" panose="020B0604020202020204" pitchFamily="34" charset="0"/>
              <a:buChar char="•"/>
            </a:pPr>
            <a:r>
              <a:rPr lang="en-US" sz="2200" dirty="0"/>
              <a:t>Articles containing the News and Blog</a:t>
            </a:r>
          </a:p>
          <a:p>
            <a:pPr marL="285750" indent="-285750">
              <a:buFont typeface="Arial" panose="020B0604020202020204" pitchFamily="34" charset="0"/>
              <a:buChar char="•"/>
            </a:pPr>
            <a:r>
              <a:rPr lang="en-US" sz="2200" dirty="0"/>
              <a:t>Merch Store</a:t>
            </a:r>
          </a:p>
          <a:p>
            <a:pPr marL="285750" indent="-285750">
              <a:buFont typeface="Arial" panose="020B0604020202020204" pitchFamily="34" charset="0"/>
              <a:buChar char="•"/>
            </a:pPr>
            <a:r>
              <a:rPr lang="en-US" sz="2200" dirty="0"/>
              <a:t>Donate and Become a Member</a:t>
            </a:r>
          </a:p>
          <a:p>
            <a:pPr marL="285750" indent="-285750">
              <a:buFont typeface="Arial" panose="020B0604020202020204" pitchFamily="34" charset="0"/>
              <a:buChar char="•"/>
            </a:pPr>
            <a:r>
              <a:rPr lang="en-US" sz="2200" dirty="0"/>
              <a:t>Volunteer and Careers</a:t>
            </a:r>
          </a:p>
          <a:p>
            <a:pPr marL="285750" indent="-285750">
              <a:buFont typeface="Arial" panose="020B0604020202020204" pitchFamily="34" charset="0"/>
              <a:buChar char="•"/>
            </a:pPr>
            <a:r>
              <a:rPr lang="en-US" sz="2200" dirty="0"/>
              <a:t>Quick look at the backend</a:t>
            </a:r>
          </a:p>
        </p:txBody>
      </p:sp>
    </p:spTree>
    <p:extLst>
      <p:ext uri="{BB962C8B-B14F-4D97-AF65-F5344CB8AC3E}">
        <p14:creationId xmlns:p14="http://schemas.microsoft.com/office/powerpoint/2010/main" val="10075420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49133F-3885-4215-BC82-7B812720A02B}"/>
              </a:ext>
            </a:extLst>
          </p:cNvPr>
          <p:cNvSpPr>
            <a:spLocks noGrp="1"/>
          </p:cNvSpPr>
          <p:nvPr>
            <p:ph type="dt" sz="half" idx="10"/>
          </p:nvPr>
        </p:nvSpPr>
        <p:spPr/>
        <p:txBody>
          <a:bodyPr>
            <a:normAutofit/>
          </a:bodyPr>
          <a:lstStyle/>
          <a:p>
            <a:pPr>
              <a:spcAft>
                <a:spcPts val="600"/>
              </a:spcAft>
            </a:pPr>
            <a:fld id="{70B7F2CA-ABDF-4C5D-8488-1907AD751EE4}" type="datetime1">
              <a:rPr lang="en-US" smtClean="0"/>
              <a:pPr>
                <a:spcAft>
                  <a:spcPts val="600"/>
                </a:spcAft>
              </a:pPr>
              <a:t>8/14/2024</a:t>
            </a:fld>
            <a:endParaRPr lang="en-US"/>
          </a:p>
        </p:txBody>
      </p:sp>
      <p:sp>
        <p:nvSpPr>
          <p:cNvPr id="5" name="Footer Placeholder 4">
            <a:extLst>
              <a:ext uri="{FF2B5EF4-FFF2-40B4-BE49-F238E27FC236}">
                <a16:creationId xmlns:a16="http://schemas.microsoft.com/office/drawing/2014/main" id="{D2ED9E79-A8B8-4E13-9050-9967462C6A67}"/>
              </a:ext>
            </a:extLst>
          </p:cNvPr>
          <p:cNvSpPr>
            <a:spLocks noGrp="1"/>
          </p:cNvSpPr>
          <p:nvPr>
            <p:ph type="ftr" sz="quarter" idx="11"/>
          </p:nvPr>
        </p:nvSpPr>
        <p:spPr/>
        <p:txBody>
          <a:bodyPr>
            <a:normAutofit/>
          </a:bodyPr>
          <a:lstStyle/>
          <a:p>
            <a:pPr>
              <a:spcAft>
                <a:spcPts val="600"/>
              </a:spcAft>
            </a:pPr>
            <a:r>
              <a:rPr lang="en-US" dirty="0"/>
              <a:t>Demo</a:t>
            </a:r>
          </a:p>
        </p:txBody>
      </p:sp>
      <p:sp>
        <p:nvSpPr>
          <p:cNvPr id="6" name="Slide Number Placeholder 5">
            <a:extLst>
              <a:ext uri="{FF2B5EF4-FFF2-40B4-BE49-F238E27FC236}">
                <a16:creationId xmlns:a16="http://schemas.microsoft.com/office/drawing/2014/main" id="{DDF44635-383A-45F4-8D94-6E45F3D4800A}"/>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37</a:t>
            </a:fld>
            <a:endParaRPr lang="en-US"/>
          </a:p>
        </p:txBody>
      </p:sp>
      <p:sp>
        <p:nvSpPr>
          <p:cNvPr id="2" name="Title 1">
            <a:extLst>
              <a:ext uri="{FF2B5EF4-FFF2-40B4-BE49-F238E27FC236}">
                <a16:creationId xmlns:a16="http://schemas.microsoft.com/office/drawing/2014/main" id="{1A5EDDC8-8AD2-4107-A258-FCDF8AB2BCFE}"/>
              </a:ext>
            </a:extLst>
          </p:cNvPr>
          <p:cNvSpPr>
            <a:spLocks noGrp="1"/>
          </p:cNvSpPr>
          <p:nvPr>
            <p:ph type="ctrTitle" idx="4294967295"/>
          </p:nvPr>
        </p:nvSpPr>
        <p:spPr>
          <a:xfrm>
            <a:off x="0" y="2867025"/>
            <a:ext cx="12192000" cy="1123949"/>
          </a:xfrm>
        </p:spPr>
        <p:txBody>
          <a:bodyPr>
            <a:normAutofit/>
          </a:bodyPr>
          <a:lstStyle/>
          <a:p>
            <a:pPr algn="ctr"/>
            <a:r>
              <a:rPr lang="en-US" sz="7200" dirty="0">
                <a:solidFill>
                  <a:schemeClr val="bg1"/>
                </a:solidFill>
                <a:latin typeface="Raleway" panose="020B0503030101060003" pitchFamily="34" charset="0"/>
              </a:rPr>
              <a:t>Any Questions?</a:t>
            </a:r>
          </a:p>
        </p:txBody>
      </p:sp>
    </p:spTree>
    <p:extLst>
      <p:ext uri="{BB962C8B-B14F-4D97-AF65-F5344CB8AC3E}">
        <p14:creationId xmlns:p14="http://schemas.microsoft.com/office/powerpoint/2010/main" val="604510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49133F-3885-4215-BC82-7B812720A02B}"/>
              </a:ext>
            </a:extLst>
          </p:cNvPr>
          <p:cNvSpPr>
            <a:spLocks noGrp="1"/>
          </p:cNvSpPr>
          <p:nvPr>
            <p:ph type="dt" sz="half" idx="10"/>
          </p:nvPr>
        </p:nvSpPr>
        <p:spPr/>
        <p:txBody>
          <a:bodyPr>
            <a:normAutofit/>
          </a:bodyPr>
          <a:lstStyle/>
          <a:p>
            <a:pPr>
              <a:spcAft>
                <a:spcPts val="600"/>
              </a:spcAft>
            </a:pPr>
            <a:fld id="{70B7F2CA-ABDF-4C5D-8488-1907AD751EE4}" type="datetime1">
              <a:rPr lang="en-US" smtClean="0"/>
              <a:pPr>
                <a:spcAft>
                  <a:spcPts val="600"/>
                </a:spcAft>
              </a:pPr>
              <a:t>8/14/2024</a:t>
            </a:fld>
            <a:endParaRPr lang="en-US"/>
          </a:p>
        </p:txBody>
      </p:sp>
      <p:sp>
        <p:nvSpPr>
          <p:cNvPr id="5" name="Footer Placeholder 4">
            <a:extLst>
              <a:ext uri="{FF2B5EF4-FFF2-40B4-BE49-F238E27FC236}">
                <a16:creationId xmlns:a16="http://schemas.microsoft.com/office/drawing/2014/main" id="{D2ED9E79-A8B8-4E13-9050-9967462C6A67}"/>
              </a:ext>
            </a:extLst>
          </p:cNvPr>
          <p:cNvSpPr>
            <a:spLocks noGrp="1"/>
          </p:cNvSpPr>
          <p:nvPr>
            <p:ph type="ftr" sz="quarter" idx="11"/>
          </p:nvPr>
        </p:nvSpPr>
        <p:spPr/>
        <p:txBody>
          <a:bodyPr>
            <a:normAutofit/>
          </a:bodyPr>
          <a:lstStyle/>
          <a:p>
            <a:pPr>
              <a:spcAft>
                <a:spcPts val="600"/>
              </a:spcAft>
            </a:pPr>
            <a:r>
              <a:rPr lang="en-US" dirty="0"/>
              <a:t>Demo</a:t>
            </a:r>
          </a:p>
        </p:txBody>
      </p:sp>
      <p:sp>
        <p:nvSpPr>
          <p:cNvPr id="6" name="Slide Number Placeholder 5">
            <a:extLst>
              <a:ext uri="{FF2B5EF4-FFF2-40B4-BE49-F238E27FC236}">
                <a16:creationId xmlns:a16="http://schemas.microsoft.com/office/drawing/2014/main" id="{DDF44635-383A-45F4-8D94-6E45F3D4800A}"/>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38</a:t>
            </a:fld>
            <a:endParaRPr lang="en-US"/>
          </a:p>
        </p:txBody>
      </p:sp>
      <p:sp>
        <p:nvSpPr>
          <p:cNvPr id="2" name="Title 1">
            <a:extLst>
              <a:ext uri="{FF2B5EF4-FFF2-40B4-BE49-F238E27FC236}">
                <a16:creationId xmlns:a16="http://schemas.microsoft.com/office/drawing/2014/main" id="{1A5EDDC8-8AD2-4107-A258-FCDF8AB2BCFE}"/>
              </a:ext>
            </a:extLst>
          </p:cNvPr>
          <p:cNvSpPr>
            <a:spLocks noGrp="1"/>
          </p:cNvSpPr>
          <p:nvPr>
            <p:ph type="ctrTitle" idx="4294967295"/>
          </p:nvPr>
        </p:nvSpPr>
        <p:spPr>
          <a:xfrm>
            <a:off x="0" y="2867025"/>
            <a:ext cx="12192000" cy="1123949"/>
          </a:xfrm>
        </p:spPr>
        <p:txBody>
          <a:bodyPr>
            <a:normAutofit/>
          </a:bodyPr>
          <a:lstStyle/>
          <a:p>
            <a:pPr algn="ctr"/>
            <a:r>
              <a:rPr lang="en-US" sz="7200" dirty="0">
                <a:solidFill>
                  <a:schemeClr val="bg1"/>
                </a:solidFill>
                <a:latin typeface="Raleway" panose="020B0503030101060003" pitchFamily="34" charset="0"/>
              </a:rPr>
              <a:t>Any Questions?</a:t>
            </a:r>
          </a:p>
        </p:txBody>
      </p:sp>
    </p:spTree>
    <p:extLst>
      <p:ext uri="{BB962C8B-B14F-4D97-AF65-F5344CB8AC3E}">
        <p14:creationId xmlns:p14="http://schemas.microsoft.com/office/powerpoint/2010/main" val="2879255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873ECEC8-0F24-45B8-950F-35FC94BCEA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843F51-CD8D-4B79-A4F2-A5F86A8FDEEE}"/>
              </a:ext>
            </a:extLst>
          </p:cNvPr>
          <p:cNvSpPr>
            <a:spLocks noGrp="1"/>
          </p:cNvSpPr>
          <p:nvPr>
            <p:ph type="title"/>
          </p:nvPr>
        </p:nvSpPr>
        <p:spPr>
          <a:xfrm>
            <a:off x="7859485" y="634946"/>
            <a:ext cx="3690257" cy="1450757"/>
          </a:xfrm>
        </p:spPr>
        <p:txBody>
          <a:bodyPr>
            <a:normAutofit/>
          </a:bodyPr>
          <a:lstStyle/>
          <a:p>
            <a:r>
              <a:rPr lang="en-US" dirty="0">
                <a:latin typeface="Raleway" panose="020B0503030101060003" pitchFamily="34" charset="0"/>
              </a:rPr>
              <a:t>Project Purpose</a:t>
            </a:r>
          </a:p>
        </p:txBody>
      </p:sp>
      <p:pic>
        <p:nvPicPr>
          <p:cNvPr id="8" name="Picture 8">
            <a:extLst>
              <a:ext uri="{FF2B5EF4-FFF2-40B4-BE49-F238E27FC236}">
                <a16:creationId xmlns:a16="http://schemas.microsoft.com/office/drawing/2014/main" id="{373CC6A4-65DD-41D9-BEB8-EA25C77A91C7}"/>
              </a:ext>
            </a:extLst>
          </p:cNvPr>
          <p:cNvPicPr>
            <a:picLocks noChangeAspect="1"/>
          </p:cNvPicPr>
          <p:nvPr/>
        </p:nvPicPr>
        <p:blipFill>
          <a:blip r:embed="rId3">
            <a:extLst>
              <a:ext uri="{28A0092B-C50C-407E-A947-70E740481C1C}">
                <a14:useLocalDpi xmlns:a14="http://schemas.microsoft.com/office/drawing/2010/main" val="0"/>
              </a:ext>
            </a:extLst>
          </a:blip>
          <a:srcRect l="16253" r="16253"/>
          <a:stretch/>
        </p:blipFill>
        <p:spPr>
          <a:xfrm>
            <a:off x="633999" y="640081"/>
            <a:ext cx="6909801" cy="5314406"/>
          </a:xfrm>
          <a:prstGeom prst="rect">
            <a:avLst/>
          </a:prstGeom>
          <a:solidFill>
            <a:schemeClr val="tx1"/>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3" name="!!Straight Connector">
            <a:extLst>
              <a:ext uri="{FF2B5EF4-FFF2-40B4-BE49-F238E27FC236}">
                <a16:creationId xmlns:a16="http://schemas.microsoft.com/office/drawing/2014/main" id="{89EB8C68-FF1B-4849-867B-32D29B19F1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42633" y="2250460"/>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C648CF5-A60E-4D06-9BF6-D785F266B7C1}"/>
              </a:ext>
            </a:extLst>
          </p:cNvPr>
          <p:cNvSpPr>
            <a:spLocks noGrp="1"/>
          </p:cNvSpPr>
          <p:nvPr>
            <p:ph idx="1"/>
          </p:nvPr>
        </p:nvSpPr>
        <p:spPr>
          <a:xfrm>
            <a:off x="7859485" y="2407436"/>
            <a:ext cx="3690257" cy="3461658"/>
          </a:xfrm>
        </p:spPr>
        <p:txBody>
          <a:bodyPr vert="horz" lIns="0" tIns="45720" rIns="0" bIns="45720" rtlCol="0" anchor="t">
            <a:normAutofit/>
          </a:bodyPr>
          <a:lstStyle/>
          <a:p>
            <a:pPr>
              <a:lnSpc>
                <a:spcPct val="100000"/>
              </a:lnSpc>
            </a:pPr>
            <a:r>
              <a:rPr lang="en-US" sz="1700" dirty="0"/>
              <a:t>Current website is:</a:t>
            </a:r>
          </a:p>
          <a:p>
            <a:pPr lvl="1">
              <a:lnSpc>
                <a:spcPct val="100000"/>
              </a:lnSpc>
            </a:pPr>
            <a:r>
              <a:rPr lang="en-US" sz="1500" dirty="0"/>
              <a:t>Feels abandoned</a:t>
            </a:r>
          </a:p>
          <a:p>
            <a:pPr lvl="1">
              <a:lnSpc>
                <a:spcPct val="100000"/>
              </a:lnSpc>
            </a:pPr>
            <a:r>
              <a:rPr lang="en-US" sz="1500" dirty="0"/>
              <a:t>Not very user friendly</a:t>
            </a:r>
          </a:p>
          <a:p>
            <a:pPr lvl="1">
              <a:lnSpc>
                <a:spcPct val="100000"/>
              </a:lnSpc>
            </a:pPr>
            <a:r>
              <a:rPr lang="en-US" sz="1500" dirty="0"/>
              <a:t>Hard to find information</a:t>
            </a:r>
          </a:p>
          <a:p>
            <a:pPr lvl="1">
              <a:lnSpc>
                <a:spcPct val="100000"/>
              </a:lnSpc>
            </a:pPr>
            <a:r>
              <a:rPr lang="en-US" sz="1500" dirty="0"/>
              <a:t>Doesn’t reflect what WL or JMF has to offer</a:t>
            </a:r>
          </a:p>
          <a:p>
            <a:pPr lvl="1">
              <a:lnSpc>
                <a:spcPct val="100000"/>
              </a:lnSpc>
            </a:pPr>
            <a:r>
              <a:rPr lang="en-US" sz="1500" dirty="0"/>
              <a:t>Lacks the functionality WL wants</a:t>
            </a:r>
          </a:p>
          <a:p>
            <a:pPr lvl="1">
              <a:lnSpc>
                <a:spcPct val="100000"/>
              </a:lnSpc>
            </a:pPr>
            <a:endParaRPr lang="en-US" sz="1500" dirty="0"/>
          </a:p>
        </p:txBody>
      </p:sp>
      <p:sp>
        <p:nvSpPr>
          <p:cNvPr id="24" name="Rectangle 16">
            <a:extLst>
              <a:ext uri="{FF2B5EF4-FFF2-40B4-BE49-F238E27FC236}">
                <a16:creationId xmlns:a16="http://schemas.microsoft.com/office/drawing/2014/main" id="{8B53612E-ADB2-4457-9688-89506397A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Footer Placeholder 4">
            <a:extLst>
              <a:ext uri="{FF2B5EF4-FFF2-40B4-BE49-F238E27FC236}">
                <a16:creationId xmlns:a16="http://schemas.microsoft.com/office/drawing/2014/main" id="{3CEC4247-FB43-4902-948A-D99DDDA72925}"/>
              </a:ext>
            </a:extLst>
          </p:cNvPr>
          <p:cNvSpPr>
            <a:spLocks noGrp="1"/>
          </p:cNvSpPr>
          <p:nvPr>
            <p:ph type="ftr" sz="quarter" idx="11"/>
          </p:nvPr>
        </p:nvSpPr>
        <p:spPr>
          <a:xfrm>
            <a:off x="1097279" y="6446838"/>
            <a:ext cx="6818262" cy="365125"/>
          </a:xfrm>
        </p:spPr>
        <p:txBody>
          <a:bodyPr>
            <a:normAutofit/>
          </a:bodyPr>
          <a:lstStyle/>
          <a:p>
            <a:pPr>
              <a:spcAft>
                <a:spcPts val="600"/>
              </a:spcAft>
            </a:pPr>
            <a:r>
              <a:rPr lang="en-US" dirty="0"/>
              <a:t>Demo</a:t>
            </a:r>
          </a:p>
        </p:txBody>
      </p:sp>
      <p:sp>
        <p:nvSpPr>
          <p:cNvPr id="4" name="Date Placeholder 3">
            <a:extLst>
              <a:ext uri="{FF2B5EF4-FFF2-40B4-BE49-F238E27FC236}">
                <a16:creationId xmlns:a16="http://schemas.microsoft.com/office/drawing/2014/main" id="{5B6DEEF9-48F3-4205-A2A5-D103B2773B7F}"/>
              </a:ext>
            </a:extLst>
          </p:cNvPr>
          <p:cNvSpPr>
            <a:spLocks noGrp="1"/>
          </p:cNvSpPr>
          <p:nvPr>
            <p:ph type="dt" sz="half" idx="10"/>
          </p:nvPr>
        </p:nvSpPr>
        <p:spPr>
          <a:xfrm>
            <a:off x="8218426" y="6446838"/>
            <a:ext cx="2584850" cy="365125"/>
          </a:xfrm>
        </p:spPr>
        <p:txBody>
          <a:bodyPr>
            <a:normAutofit/>
          </a:bodyPr>
          <a:lstStyle/>
          <a:p>
            <a:pPr>
              <a:spcAft>
                <a:spcPts val="600"/>
              </a:spcAft>
            </a:pPr>
            <a:fld id="{70B7F2CA-ABDF-4C5D-8488-1907AD751EE4}" type="datetime1">
              <a:rPr lang="en-US" smtClean="0"/>
              <a:pPr>
                <a:spcAft>
                  <a:spcPts val="600"/>
                </a:spcAft>
              </a:pPr>
              <a:t>8/14/2024</a:t>
            </a:fld>
            <a:endParaRPr lang="en-US"/>
          </a:p>
        </p:txBody>
      </p:sp>
      <p:sp>
        <p:nvSpPr>
          <p:cNvPr id="6" name="Slide Number Placeholder 5">
            <a:extLst>
              <a:ext uri="{FF2B5EF4-FFF2-40B4-BE49-F238E27FC236}">
                <a16:creationId xmlns:a16="http://schemas.microsoft.com/office/drawing/2014/main" id="{3948E4AB-F6B4-401B-8ADF-6D92E3FBA148}"/>
              </a:ext>
            </a:extLst>
          </p:cNvPr>
          <p:cNvSpPr>
            <a:spLocks noGrp="1"/>
          </p:cNvSpPr>
          <p:nvPr>
            <p:ph type="sldNum" sz="quarter" idx="12"/>
          </p:nvPr>
        </p:nvSpPr>
        <p:spPr>
          <a:xfrm>
            <a:off x="10993582" y="6446838"/>
            <a:ext cx="780010" cy="365125"/>
          </a:xfrm>
        </p:spPr>
        <p:txBody>
          <a:bodyPr>
            <a:normAutofit/>
          </a:bodyPr>
          <a:lstStyle/>
          <a:p>
            <a:pPr>
              <a:spcAft>
                <a:spcPts val="600"/>
              </a:spcAft>
            </a:pPr>
            <a:fld id="{3A98EE3D-8CD1-4C3F-BD1C-C98C9596463C}" type="slidenum">
              <a:rPr lang="en-US" smtClean="0"/>
              <a:pPr>
                <a:spcAft>
                  <a:spcPts val="600"/>
                </a:spcAft>
              </a:pPr>
              <a:t>4</a:t>
            </a:fld>
            <a:endParaRPr lang="en-US"/>
          </a:p>
        </p:txBody>
      </p:sp>
    </p:spTree>
    <p:extLst>
      <p:ext uri="{BB962C8B-B14F-4D97-AF65-F5344CB8AC3E}">
        <p14:creationId xmlns:p14="http://schemas.microsoft.com/office/powerpoint/2010/main" val="331440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49133F-3885-4215-BC82-7B812720A02B}"/>
              </a:ext>
            </a:extLst>
          </p:cNvPr>
          <p:cNvSpPr>
            <a:spLocks noGrp="1"/>
          </p:cNvSpPr>
          <p:nvPr>
            <p:ph type="dt" sz="half" idx="10"/>
          </p:nvPr>
        </p:nvSpPr>
        <p:spPr/>
        <p:txBody>
          <a:bodyPr>
            <a:normAutofit/>
          </a:bodyPr>
          <a:lstStyle/>
          <a:p>
            <a:pPr>
              <a:spcAft>
                <a:spcPts val="600"/>
              </a:spcAft>
            </a:pPr>
            <a:fld id="{70B7F2CA-ABDF-4C5D-8488-1907AD751EE4}" type="datetime1">
              <a:rPr lang="en-US" smtClean="0"/>
              <a:pPr>
                <a:spcAft>
                  <a:spcPts val="600"/>
                </a:spcAft>
              </a:pPr>
              <a:t>8/14/2024</a:t>
            </a:fld>
            <a:endParaRPr lang="en-US"/>
          </a:p>
        </p:txBody>
      </p:sp>
      <p:sp>
        <p:nvSpPr>
          <p:cNvPr id="5" name="Footer Placeholder 4">
            <a:extLst>
              <a:ext uri="{FF2B5EF4-FFF2-40B4-BE49-F238E27FC236}">
                <a16:creationId xmlns:a16="http://schemas.microsoft.com/office/drawing/2014/main" id="{D2ED9E79-A8B8-4E13-9050-9967462C6A67}"/>
              </a:ext>
            </a:extLst>
          </p:cNvPr>
          <p:cNvSpPr>
            <a:spLocks noGrp="1"/>
          </p:cNvSpPr>
          <p:nvPr>
            <p:ph type="ftr" sz="quarter" idx="11"/>
          </p:nvPr>
        </p:nvSpPr>
        <p:spPr/>
        <p:txBody>
          <a:bodyPr>
            <a:normAutofit/>
          </a:bodyPr>
          <a:lstStyle/>
          <a:p>
            <a:pPr>
              <a:spcAft>
                <a:spcPts val="600"/>
              </a:spcAft>
            </a:pPr>
            <a:r>
              <a:rPr lang="en-US" dirty="0"/>
              <a:t>Demo</a:t>
            </a:r>
          </a:p>
        </p:txBody>
      </p:sp>
      <p:sp>
        <p:nvSpPr>
          <p:cNvPr id="6" name="Slide Number Placeholder 5">
            <a:extLst>
              <a:ext uri="{FF2B5EF4-FFF2-40B4-BE49-F238E27FC236}">
                <a16:creationId xmlns:a16="http://schemas.microsoft.com/office/drawing/2014/main" id="{DDF44635-383A-45F4-8D94-6E45F3D4800A}"/>
              </a:ext>
            </a:extLst>
          </p:cNvPr>
          <p:cNvSpPr>
            <a:spLocks noGrp="1"/>
          </p:cNvSpPr>
          <p:nvPr>
            <p:ph type="sldNum" sz="quarter" idx="12"/>
          </p:nvPr>
        </p:nvSpPr>
        <p:spPr/>
        <p:txBody>
          <a:bodyPr>
            <a:normAutofit/>
          </a:bodyPr>
          <a:lstStyle/>
          <a:p>
            <a:pPr>
              <a:spcAft>
                <a:spcPts val="600"/>
              </a:spcAft>
            </a:pPr>
            <a:fld id="{3A98EE3D-8CD1-4C3F-BD1C-C98C9596463C}" type="slidenum">
              <a:rPr lang="en-US"/>
              <a:pPr>
                <a:spcAft>
                  <a:spcPts val="600"/>
                </a:spcAft>
              </a:pPr>
              <a:t>5</a:t>
            </a:fld>
            <a:endParaRPr lang="en-US"/>
          </a:p>
        </p:txBody>
      </p:sp>
      <p:sp>
        <p:nvSpPr>
          <p:cNvPr id="2" name="Title 1">
            <a:extLst>
              <a:ext uri="{FF2B5EF4-FFF2-40B4-BE49-F238E27FC236}">
                <a16:creationId xmlns:a16="http://schemas.microsoft.com/office/drawing/2014/main" id="{1A5EDDC8-8AD2-4107-A258-FCDF8AB2BCFE}"/>
              </a:ext>
            </a:extLst>
          </p:cNvPr>
          <p:cNvSpPr>
            <a:spLocks noGrp="1"/>
          </p:cNvSpPr>
          <p:nvPr>
            <p:ph type="ctrTitle" idx="4294967295"/>
          </p:nvPr>
        </p:nvSpPr>
        <p:spPr>
          <a:xfrm>
            <a:off x="0" y="2867025"/>
            <a:ext cx="12192000" cy="1123949"/>
          </a:xfrm>
        </p:spPr>
        <p:txBody>
          <a:bodyPr>
            <a:normAutofit/>
          </a:bodyPr>
          <a:lstStyle/>
          <a:p>
            <a:pPr algn="ctr"/>
            <a:r>
              <a:rPr lang="en-US" sz="7200" dirty="0">
                <a:solidFill>
                  <a:schemeClr val="bg1"/>
                </a:solidFill>
                <a:latin typeface="Raleway" panose="020B0503030101060003" pitchFamily="34" charset="0"/>
              </a:rPr>
              <a:t>Planning Phase</a:t>
            </a:r>
          </a:p>
        </p:txBody>
      </p:sp>
    </p:spTree>
    <p:extLst>
      <p:ext uri="{BB962C8B-B14F-4D97-AF65-F5344CB8AC3E}">
        <p14:creationId xmlns:p14="http://schemas.microsoft.com/office/powerpoint/2010/main" val="3698589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5B1DF-A845-417D-A49E-D3F5873F7B79}"/>
              </a:ext>
            </a:extLst>
          </p:cNvPr>
          <p:cNvSpPr>
            <a:spLocks noGrp="1"/>
          </p:cNvSpPr>
          <p:nvPr>
            <p:ph type="title"/>
          </p:nvPr>
        </p:nvSpPr>
        <p:spPr/>
        <p:txBody>
          <a:bodyPr/>
          <a:lstStyle/>
          <a:p>
            <a:r>
              <a:rPr lang="en-US" dirty="0">
                <a:latin typeface="Raleway" panose="020B0503030101060003" pitchFamily="34" charset="0"/>
              </a:rPr>
              <a:t>Project Summary &amp; Scope</a:t>
            </a:r>
          </a:p>
        </p:txBody>
      </p:sp>
      <p:sp>
        <p:nvSpPr>
          <p:cNvPr id="3" name="Content Placeholder 2">
            <a:extLst>
              <a:ext uri="{FF2B5EF4-FFF2-40B4-BE49-F238E27FC236}">
                <a16:creationId xmlns:a16="http://schemas.microsoft.com/office/drawing/2014/main" id="{3B57EA00-1A86-4CFB-9586-659645ED8A6C}"/>
              </a:ext>
            </a:extLst>
          </p:cNvPr>
          <p:cNvSpPr>
            <a:spLocks noGrp="1"/>
          </p:cNvSpPr>
          <p:nvPr>
            <p:ph idx="1"/>
          </p:nvPr>
        </p:nvSpPr>
        <p:spPr>
          <a:xfrm>
            <a:off x="1097280" y="2108201"/>
            <a:ext cx="10058400" cy="3760891"/>
          </a:xfrm>
        </p:spPr>
        <p:txBody>
          <a:bodyPr>
            <a:normAutofit lnSpcReduction="10000"/>
          </a:bodyPr>
          <a:lstStyle/>
          <a:p>
            <a:r>
              <a:rPr lang="en-US" dirty="0"/>
              <a:t>Redesign and development of a mobile-friendly website for Wilderness Louisville where users can easily find the content they are looking for and feel confident in their donations.</a:t>
            </a:r>
          </a:p>
          <a:p>
            <a:r>
              <a:rPr lang="en-US" b="1" dirty="0"/>
              <a:t>Project Scope</a:t>
            </a:r>
          </a:p>
          <a:p>
            <a:pPr lvl="1"/>
            <a:r>
              <a:rPr lang="en-US" dirty="0"/>
              <a:t>Host and Domain Setup</a:t>
            </a:r>
          </a:p>
          <a:p>
            <a:pPr lvl="1"/>
            <a:r>
              <a:rPr lang="en-US" dirty="0"/>
              <a:t>WordPress Installation and Setup</a:t>
            </a:r>
          </a:p>
          <a:p>
            <a:pPr lvl="1"/>
            <a:r>
              <a:rPr lang="en-US" dirty="0"/>
              <a:t>Theme Design and Development</a:t>
            </a:r>
          </a:p>
          <a:p>
            <a:pPr lvl="1"/>
            <a:r>
              <a:rPr lang="en-US" dirty="0"/>
              <a:t>Site Navigation Setup</a:t>
            </a:r>
          </a:p>
          <a:p>
            <a:pPr lvl="1"/>
            <a:r>
              <a:rPr lang="en-US" dirty="0"/>
              <a:t>Content Entry</a:t>
            </a:r>
          </a:p>
          <a:p>
            <a:pPr lvl="1"/>
            <a:r>
              <a:rPr lang="en-US" dirty="0"/>
              <a:t>Features as labeled in the Business Rules</a:t>
            </a:r>
          </a:p>
          <a:p>
            <a:pPr lvl="1"/>
            <a:r>
              <a:rPr lang="en-US" dirty="0"/>
              <a:t>Web and Mobile Browser Testing</a:t>
            </a:r>
          </a:p>
          <a:p>
            <a:pPr lvl="1"/>
            <a:endParaRPr lang="en-US" dirty="0"/>
          </a:p>
        </p:txBody>
      </p:sp>
      <p:sp>
        <p:nvSpPr>
          <p:cNvPr id="4" name="Date Placeholder 3">
            <a:extLst>
              <a:ext uri="{FF2B5EF4-FFF2-40B4-BE49-F238E27FC236}">
                <a16:creationId xmlns:a16="http://schemas.microsoft.com/office/drawing/2014/main" id="{177104FA-9026-49E1-829A-72F65390856B}"/>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0F105EDB-F4CB-4EDD-A271-0F7A4453DEEC}"/>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E3B5514A-4E22-4CC3-8873-8B99D4E257D6}"/>
              </a:ext>
            </a:extLst>
          </p:cNvPr>
          <p:cNvSpPr>
            <a:spLocks noGrp="1"/>
          </p:cNvSpPr>
          <p:nvPr>
            <p:ph type="sldNum" sz="quarter" idx="12"/>
          </p:nvPr>
        </p:nvSpPr>
        <p:spPr/>
        <p:txBody>
          <a:bodyPr/>
          <a:lstStyle/>
          <a:p>
            <a:fld id="{3A98EE3D-8CD1-4C3F-BD1C-C98C9596463C}" type="slidenum">
              <a:rPr lang="en-US" smtClean="0"/>
              <a:t>6</a:t>
            </a:fld>
            <a:endParaRPr lang="en-US"/>
          </a:p>
        </p:txBody>
      </p:sp>
      <p:pic>
        <p:nvPicPr>
          <p:cNvPr id="7" name="Picture 8">
            <a:extLst>
              <a:ext uri="{FF2B5EF4-FFF2-40B4-BE49-F238E27FC236}">
                <a16:creationId xmlns:a16="http://schemas.microsoft.com/office/drawing/2014/main" id="{FF215FB8-0E3F-4E15-84ED-D3C909E3CBE6}"/>
              </a:ext>
            </a:extLst>
          </p:cNvPr>
          <p:cNvPicPr>
            <a:picLocks noChangeAspect="1"/>
          </p:cNvPicPr>
          <p:nvPr/>
        </p:nvPicPr>
        <p:blipFill rotWithShape="1">
          <a:blip r:embed="rId3"/>
          <a:srcRect r="13211" b="-1"/>
          <a:stretch/>
        </p:blipFill>
        <p:spPr>
          <a:xfrm>
            <a:off x="7513232" y="3067644"/>
            <a:ext cx="3642448" cy="280144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01076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647F3-8B14-4723-9030-7FFD4CC269B9}"/>
              </a:ext>
            </a:extLst>
          </p:cNvPr>
          <p:cNvSpPr>
            <a:spLocks noGrp="1"/>
          </p:cNvSpPr>
          <p:nvPr>
            <p:ph type="title"/>
          </p:nvPr>
        </p:nvSpPr>
        <p:spPr/>
        <p:txBody>
          <a:bodyPr/>
          <a:lstStyle/>
          <a:p>
            <a:r>
              <a:rPr lang="en-US" dirty="0">
                <a:latin typeface="Raleway" panose="020B0503030101060003" pitchFamily="34" charset="0"/>
              </a:rPr>
              <a:t>Obtaining the Business Rules</a:t>
            </a:r>
          </a:p>
        </p:txBody>
      </p:sp>
      <p:sp>
        <p:nvSpPr>
          <p:cNvPr id="3" name="Content Placeholder 2">
            <a:extLst>
              <a:ext uri="{FF2B5EF4-FFF2-40B4-BE49-F238E27FC236}">
                <a16:creationId xmlns:a16="http://schemas.microsoft.com/office/drawing/2014/main" id="{EAC2EDF8-D764-4020-9D46-5F6ABDCF3FDF}"/>
              </a:ext>
            </a:extLst>
          </p:cNvPr>
          <p:cNvSpPr>
            <a:spLocks noGrp="1"/>
          </p:cNvSpPr>
          <p:nvPr>
            <p:ph idx="1"/>
          </p:nvPr>
        </p:nvSpPr>
        <p:spPr>
          <a:xfrm>
            <a:off x="1097281" y="2108201"/>
            <a:ext cx="5867046" cy="4165008"/>
          </a:xfrm>
        </p:spPr>
        <p:txBody>
          <a:bodyPr vert="horz" lIns="0" tIns="45720" rIns="0" bIns="45720" rtlCol="0" anchor="t">
            <a:normAutofit fontScale="92500" lnSpcReduction="10000"/>
          </a:bodyPr>
          <a:lstStyle/>
          <a:p>
            <a:pPr algn="l" rtl="0" fontAlgn="base"/>
            <a:r>
              <a:rPr lang="en-US" b="0" i="0" u="none" strike="noStrike" dirty="0">
                <a:solidFill>
                  <a:srgbClr val="404040"/>
                </a:solidFill>
                <a:effectLst/>
                <a:latin typeface="Speak Pro" panose="020B0504020101020102" pitchFamily="34" charset="0"/>
              </a:rPr>
              <a:t>Last semester’s CIS 320 Strategic Assessment</a:t>
            </a:r>
          </a:p>
          <a:p>
            <a:pPr lvl="1" fontAlgn="base"/>
            <a:r>
              <a:rPr lang="en-US" b="0" i="0" u="none" strike="noStrike" dirty="0">
                <a:solidFill>
                  <a:srgbClr val="404040"/>
                </a:solidFill>
                <a:effectLst/>
                <a:latin typeface="Speak Pro" panose="020B0504020101020102" pitchFamily="34" charset="0"/>
              </a:rPr>
              <a:t>Identified areas with potential for improvement</a:t>
            </a:r>
            <a:r>
              <a:rPr lang="en-US" b="0" i="0" dirty="0">
                <a:solidFill>
                  <a:srgbClr val="000000"/>
                </a:solidFill>
                <a:effectLst/>
                <a:latin typeface="Speak Pro" panose="020B0504020101020102" pitchFamily="34" charset="0"/>
              </a:rPr>
              <a:t>​</a:t>
            </a:r>
          </a:p>
          <a:p>
            <a:pPr lvl="1" fontAlgn="base"/>
            <a:r>
              <a:rPr lang="en-US" b="0" i="0" u="none" strike="noStrike" dirty="0">
                <a:solidFill>
                  <a:srgbClr val="404040"/>
                </a:solidFill>
                <a:effectLst/>
                <a:latin typeface="Speak Pro" panose="020B0504020101020102" pitchFamily="34" charset="0"/>
              </a:rPr>
              <a:t>Quantified the benefits of a site redesign</a:t>
            </a:r>
          </a:p>
          <a:p>
            <a:pPr fontAlgn="base"/>
            <a:r>
              <a:rPr lang="en-US" b="0" i="0" u="none" strike="noStrike" dirty="0">
                <a:solidFill>
                  <a:srgbClr val="404040"/>
                </a:solidFill>
                <a:effectLst/>
                <a:latin typeface="Speak Pro" panose="020B0504020101020102" pitchFamily="34" charset="0"/>
              </a:rPr>
              <a:t>We also worked closely with the client, presenting our findings and getting feedback on:</a:t>
            </a:r>
            <a:r>
              <a:rPr lang="en-US" b="0" i="0" dirty="0">
                <a:solidFill>
                  <a:srgbClr val="000000"/>
                </a:solidFill>
                <a:effectLst/>
                <a:latin typeface="Speak Pro" panose="020B0504020101020102" pitchFamily="34" charset="0"/>
              </a:rPr>
              <a:t>​</a:t>
            </a:r>
          </a:p>
          <a:p>
            <a:pPr lvl="1" fontAlgn="base"/>
            <a:r>
              <a:rPr lang="en-US" b="0" i="0" u="none" strike="noStrike" dirty="0">
                <a:solidFill>
                  <a:srgbClr val="404040"/>
                </a:solidFill>
                <a:effectLst/>
                <a:latin typeface="Speak Pro" panose="020B0504020101020102" pitchFamily="34" charset="0"/>
              </a:rPr>
              <a:t>General Planning</a:t>
            </a:r>
          </a:p>
          <a:p>
            <a:pPr lvl="1" fontAlgn="base"/>
            <a:r>
              <a:rPr lang="en-US" b="0" i="0" u="none" strike="noStrike" dirty="0">
                <a:solidFill>
                  <a:srgbClr val="404040"/>
                </a:solidFill>
                <a:effectLst/>
                <a:latin typeface="Speak Pro" panose="020B0504020101020102" pitchFamily="34" charset="0"/>
              </a:rPr>
              <a:t>Collection of Required Data</a:t>
            </a:r>
            <a:r>
              <a:rPr lang="en-US" b="0" i="0" dirty="0">
                <a:solidFill>
                  <a:srgbClr val="000000"/>
                </a:solidFill>
                <a:effectLst/>
                <a:latin typeface="Speak Pro" panose="020B0504020101020102" pitchFamily="34" charset="0"/>
              </a:rPr>
              <a:t>​</a:t>
            </a:r>
          </a:p>
          <a:p>
            <a:pPr lvl="1" fontAlgn="base"/>
            <a:r>
              <a:rPr lang="en-US" b="0" i="0" u="none" strike="noStrike" dirty="0">
                <a:solidFill>
                  <a:srgbClr val="404040"/>
                </a:solidFill>
                <a:effectLst/>
                <a:latin typeface="Speak Pro" panose="020B0504020101020102" pitchFamily="34" charset="0"/>
              </a:rPr>
              <a:t>Development of Use Cases</a:t>
            </a:r>
          </a:p>
          <a:p>
            <a:pPr lvl="1" fontAlgn="base"/>
            <a:r>
              <a:rPr lang="en-US" b="0" i="0" u="none" strike="noStrike" dirty="0">
                <a:solidFill>
                  <a:srgbClr val="404040"/>
                </a:solidFill>
                <a:effectLst/>
                <a:latin typeface="Speak Pro" panose="020B0504020101020102" pitchFamily="34" charset="0"/>
              </a:rPr>
              <a:t>Requests made by the client</a:t>
            </a:r>
            <a:r>
              <a:rPr lang="en-US" b="0" i="0" dirty="0">
                <a:solidFill>
                  <a:srgbClr val="000000"/>
                </a:solidFill>
                <a:effectLst/>
                <a:latin typeface="Speak Pro" panose="020B0504020101020102" pitchFamily="34" charset="0"/>
              </a:rPr>
              <a:t>​</a:t>
            </a:r>
            <a:endParaRPr lang="en-US" b="0" i="0" dirty="0">
              <a:solidFill>
                <a:srgbClr val="000000"/>
              </a:solidFill>
              <a:effectLst/>
              <a:latin typeface="Segoe UI" panose="020B0502040204020203" pitchFamily="34" charset="0"/>
            </a:endParaRPr>
          </a:p>
          <a:p>
            <a:pPr algn="l" rtl="0" fontAlgn="base"/>
            <a:r>
              <a:rPr lang="en-US" b="0" i="0" u="none" strike="noStrike" dirty="0">
                <a:solidFill>
                  <a:srgbClr val="404040"/>
                </a:solidFill>
                <a:effectLst/>
                <a:latin typeface="Speak Pro" panose="020B0504020101020102" pitchFamily="34" charset="0"/>
              </a:rPr>
              <a:t>Through this back and forth with the client, we developed business rules that reflect their expectations for the site.</a:t>
            </a:r>
            <a:r>
              <a:rPr lang="en-US" b="0" i="0" dirty="0">
                <a:solidFill>
                  <a:srgbClr val="000000"/>
                </a:solidFill>
                <a:effectLst/>
                <a:latin typeface="Speak Pro" panose="020B0504020101020102" pitchFamily="34" charset="0"/>
              </a:rPr>
              <a:t>​</a:t>
            </a:r>
            <a:endParaRPr lang="en-US" b="0" i="0" dirty="0">
              <a:solidFill>
                <a:srgbClr val="000000"/>
              </a:solidFill>
              <a:effectLst/>
              <a:latin typeface="Segoe UI" panose="020B0502040204020203" pitchFamily="34" charset="0"/>
            </a:endParaRPr>
          </a:p>
        </p:txBody>
      </p:sp>
      <p:sp>
        <p:nvSpPr>
          <p:cNvPr id="4" name="Date Placeholder 3">
            <a:extLst>
              <a:ext uri="{FF2B5EF4-FFF2-40B4-BE49-F238E27FC236}">
                <a16:creationId xmlns:a16="http://schemas.microsoft.com/office/drawing/2014/main" id="{7608401E-90A7-4AFC-8829-8ED7D8F495FF}"/>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7301BB94-847F-4E45-BA69-D6BCAFDBDDA2}"/>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3E4BDE71-988C-4BE6-86C4-A6B117082DDA}"/>
              </a:ext>
            </a:extLst>
          </p:cNvPr>
          <p:cNvSpPr>
            <a:spLocks noGrp="1"/>
          </p:cNvSpPr>
          <p:nvPr>
            <p:ph type="sldNum" sz="quarter" idx="12"/>
          </p:nvPr>
        </p:nvSpPr>
        <p:spPr/>
        <p:txBody>
          <a:bodyPr/>
          <a:lstStyle/>
          <a:p>
            <a:fld id="{3A98EE3D-8CD1-4C3F-BD1C-C98C9596463C}" type="slidenum">
              <a:rPr lang="en-US" smtClean="0"/>
              <a:t>7</a:t>
            </a:fld>
            <a:endParaRPr lang="en-US"/>
          </a:p>
        </p:txBody>
      </p:sp>
      <p:pic>
        <p:nvPicPr>
          <p:cNvPr id="8" name="Picture 7" descr="A picture containing person, computer, desk&#10;&#10;Description automatically generated">
            <a:extLst>
              <a:ext uri="{FF2B5EF4-FFF2-40B4-BE49-F238E27FC236}">
                <a16:creationId xmlns:a16="http://schemas.microsoft.com/office/drawing/2014/main" id="{4DB9A078-C8EF-41B3-8008-1D388FAFC875}"/>
              </a:ext>
            </a:extLst>
          </p:cNvPr>
          <p:cNvPicPr>
            <a:picLocks noChangeAspect="1"/>
          </p:cNvPicPr>
          <p:nvPr/>
        </p:nvPicPr>
        <p:blipFill rotWithShape="1">
          <a:blip r:embed="rId3">
            <a:extLst>
              <a:ext uri="{28A0092B-C50C-407E-A947-70E740481C1C}">
                <a14:useLocalDpi xmlns:a14="http://schemas.microsoft.com/office/drawing/2010/main" val="0"/>
              </a:ext>
            </a:extLst>
          </a:blip>
          <a:srcRect l="11667" t="345" r="9298" b="-345"/>
          <a:stretch/>
        </p:blipFill>
        <p:spPr>
          <a:xfrm>
            <a:off x="7116951" y="2108201"/>
            <a:ext cx="3876631" cy="3083442"/>
          </a:xfrm>
          <a:prstGeom prst="ellipse">
            <a:avLst/>
          </a:prstGeom>
          <a:ln>
            <a:noFill/>
          </a:ln>
          <a:effectLst>
            <a:softEdge rad="112500"/>
          </a:effectLst>
        </p:spPr>
      </p:pic>
    </p:spTree>
    <p:extLst>
      <p:ext uri="{BB962C8B-B14F-4D97-AF65-F5344CB8AC3E}">
        <p14:creationId xmlns:p14="http://schemas.microsoft.com/office/powerpoint/2010/main" val="2262114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45D6-DFFF-47AE-9942-3E4753D365F9}"/>
              </a:ext>
            </a:extLst>
          </p:cNvPr>
          <p:cNvSpPr>
            <a:spLocks noGrp="1"/>
          </p:cNvSpPr>
          <p:nvPr>
            <p:ph type="title"/>
          </p:nvPr>
        </p:nvSpPr>
        <p:spPr/>
        <p:txBody>
          <a:bodyPr>
            <a:normAutofit/>
          </a:bodyPr>
          <a:lstStyle/>
          <a:p>
            <a:r>
              <a:rPr lang="en-US" sz="4400" dirty="0">
                <a:latin typeface="Raleway" panose="020B0503030101060003" pitchFamily="34" charset="0"/>
              </a:rPr>
              <a:t>Business Rules - Operation Navigation</a:t>
            </a:r>
          </a:p>
        </p:txBody>
      </p:sp>
      <p:sp>
        <p:nvSpPr>
          <p:cNvPr id="3" name="Content Placeholder 2">
            <a:extLst>
              <a:ext uri="{FF2B5EF4-FFF2-40B4-BE49-F238E27FC236}">
                <a16:creationId xmlns:a16="http://schemas.microsoft.com/office/drawing/2014/main" id="{AFA47DEF-CDCF-480D-8F07-8C42A5CCC415}"/>
              </a:ext>
            </a:extLst>
          </p:cNvPr>
          <p:cNvSpPr>
            <a:spLocks noGrp="1"/>
          </p:cNvSpPr>
          <p:nvPr>
            <p:ph idx="1"/>
          </p:nvPr>
        </p:nvSpPr>
        <p:spPr/>
        <p:txBody>
          <a:bodyPr vert="horz" lIns="0" tIns="45720" rIns="0" bIns="45720" rtlCol="0" anchor="t">
            <a:normAutofit/>
          </a:bodyPr>
          <a:lstStyle/>
          <a:p>
            <a:pPr>
              <a:spcBef>
                <a:spcPts val="0"/>
              </a:spcBef>
              <a:spcAft>
                <a:spcPts val="0"/>
              </a:spcAft>
            </a:pPr>
            <a:r>
              <a:rPr lang="en-US"/>
              <a:t>Top 5 Menu Items:</a:t>
            </a:r>
          </a:p>
          <a:p>
            <a:pPr marL="0" indent="0">
              <a:spcBef>
                <a:spcPts val="0"/>
              </a:spcBef>
              <a:spcAft>
                <a:spcPts val="0"/>
              </a:spcAft>
              <a:buClr>
                <a:srgbClr val="4472C4"/>
              </a:buClr>
              <a:buNone/>
            </a:pPr>
            <a:endParaRPr lang="en-US"/>
          </a:p>
          <a:p>
            <a:pPr marL="0" indent="0">
              <a:lnSpc>
                <a:spcPct val="100000"/>
              </a:lnSpc>
              <a:spcBef>
                <a:spcPts val="0"/>
              </a:spcBef>
              <a:spcAft>
                <a:spcPts val="0"/>
              </a:spcAft>
              <a:buClr>
                <a:srgbClr val="4472C4"/>
              </a:buClr>
              <a:buNone/>
            </a:pPr>
            <a:endParaRPr lang="en-US"/>
          </a:p>
          <a:p>
            <a:pPr marL="0" indent="0">
              <a:lnSpc>
                <a:spcPct val="100000"/>
              </a:lnSpc>
              <a:spcBef>
                <a:spcPts val="0"/>
              </a:spcBef>
              <a:spcAft>
                <a:spcPts val="0"/>
              </a:spcAft>
              <a:buClr>
                <a:srgbClr val="4472C4"/>
              </a:buClr>
              <a:buNone/>
            </a:pPr>
            <a:endParaRPr lang="en-US"/>
          </a:p>
          <a:p>
            <a:pPr>
              <a:spcBef>
                <a:spcPts val="0"/>
              </a:spcBef>
              <a:spcAft>
                <a:spcPts val="0"/>
              </a:spcAft>
              <a:buClr>
                <a:srgbClr val="4472C4"/>
              </a:buClr>
            </a:pPr>
            <a:r>
              <a:rPr lang="en-US"/>
              <a:t>Additional Links for:</a:t>
            </a:r>
          </a:p>
          <a:p>
            <a:pPr>
              <a:spcBef>
                <a:spcPts val="0"/>
              </a:spcBef>
              <a:spcAft>
                <a:spcPts val="0"/>
              </a:spcAft>
              <a:buClr>
                <a:srgbClr val="4472C4"/>
              </a:buClr>
            </a:pPr>
            <a:endParaRPr lang="en-US"/>
          </a:p>
          <a:p>
            <a:pPr>
              <a:spcBef>
                <a:spcPts val="0"/>
              </a:spcBef>
              <a:spcAft>
                <a:spcPts val="0"/>
              </a:spcAft>
              <a:buClr>
                <a:srgbClr val="4472C4"/>
              </a:buClr>
            </a:pPr>
            <a:endParaRPr lang="en-US"/>
          </a:p>
          <a:p>
            <a:pPr>
              <a:spcBef>
                <a:spcPts val="0"/>
              </a:spcBef>
              <a:spcAft>
                <a:spcPts val="0"/>
              </a:spcAft>
              <a:buClr>
                <a:srgbClr val="4472C4"/>
              </a:buClr>
            </a:pPr>
            <a:endParaRPr lang="en-US"/>
          </a:p>
        </p:txBody>
      </p:sp>
      <p:sp>
        <p:nvSpPr>
          <p:cNvPr id="4" name="Date Placeholder 3">
            <a:extLst>
              <a:ext uri="{FF2B5EF4-FFF2-40B4-BE49-F238E27FC236}">
                <a16:creationId xmlns:a16="http://schemas.microsoft.com/office/drawing/2014/main" id="{C7452EC2-76AE-4D14-8343-277F483D651D}"/>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1AF327F2-A0CA-4832-B623-294A3C3022F4}"/>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F33DC622-3BE7-4C17-B7F1-CDECAED66949}"/>
              </a:ext>
            </a:extLst>
          </p:cNvPr>
          <p:cNvSpPr>
            <a:spLocks noGrp="1"/>
          </p:cNvSpPr>
          <p:nvPr>
            <p:ph type="sldNum" sz="quarter" idx="12"/>
          </p:nvPr>
        </p:nvSpPr>
        <p:spPr/>
        <p:txBody>
          <a:bodyPr/>
          <a:lstStyle/>
          <a:p>
            <a:fld id="{3A98EE3D-8CD1-4C3F-BD1C-C98C9596463C}" type="slidenum">
              <a:rPr lang="en-US" smtClean="0"/>
              <a:t>8</a:t>
            </a:fld>
            <a:endParaRPr lang="en-US"/>
          </a:p>
        </p:txBody>
      </p:sp>
      <p:graphicFrame>
        <p:nvGraphicFramePr>
          <p:cNvPr id="7" name="Table 7">
            <a:extLst>
              <a:ext uri="{FF2B5EF4-FFF2-40B4-BE49-F238E27FC236}">
                <a16:creationId xmlns:a16="http://schemas.microsoft.com/office/drawing/2014/main" id="{DBE5DF13-A9C7-4369-8365-406848AB3263}"/>
              </a:ext>
            </a:extLst>
          </p:cNvPr>
          <p:cNvGraphicFramePr>
            <a:graphicFrameLocks noGrp="1"/>
          </p:cNvGraphicFramePr>
          <p:nvPr>
            <p:extLst>
              <p:ext uri="{D42A27DB-BD31-4B8C-83A1-F6EECF244321}">
                <p14:modId xmlns:p14="http://schemas.microsoft.com/office/powerpoint/2010/main" val="985730289"/>
              </p:ext>
            </p:extLst>
          </p:nvPr>
        </p:nvGraphicFramePr>
        <p:xfrm>
          <a:off x="1511049" y="2491899"/>
          <a:ext cx="3690871" cy="822960"/>
        </p:xfrm>
        <a:graphic>
          <a:graphicData uri="http://schemas.openxmlformats.org/drawingml/2006/table">
            <a:tbl>
              <a:tblPr firstRow="1" bandRow="1">
                <a:tableStyleId>{5C22544A-7EE6-4342-B048-85BDC9FD1C3A}</a:tableStyleId>
              </a:tblPr>
              <a:tblGrid>
                <a:gridCol w="2309111">
                  <a:extLst>
                    <a:ext uri="{9D8B030D-6E8A-4147-A177-3AD203B41FA5}">
                      <a16:colId xmlns:a16="http://schemas.microsoft.com/office/drawing/2014/main" val="2698584252"/>
                    </a:ext>
                  </a:extLst>
                </a:gridCol>
                <a:gridCol w="1381760">
                  <a:extLst>
                    <a:ext uri="{9D8B030D-6E8A-4147-A177-3AD203B41FA5}">
                      <a16:colId xmlns:a16="http://schemas.microsoft.com/office/drawing/2014/main" val="3947672977"/>
                    </a:ext>
                  </a:extLst>
                </a:gridCol>
              </a:tblGrid>
              <a:tr h="370840">
                <a:tc>
                  <a:txBody>
                    <a:bodyPr/>
                    <a:lstStyle/>
                    <a:p>
                      <a:pPr lvl="0">
                        <a:buNone/>
                      </a:pPr>
                      <a:r>
                        <a:rPr lang="en-US" sz="1600" b="0">
                          <a:solidFill>
                            <a:srgbClr val="404040"/>
                          </a:solidFill>
                        </a:rPr>
                        <a:t>Hit the trails</a:t>
                      </a:r>
                    </a:p>
                    <a:p>
                      <a:pPr lvl="0">
                        <a:buNone/>
                      </a:pPr>
                      <a:r>
                        <a:rPr lang="en-US" sz="1600" b="0">
                          <a:solidFill>
                            <a:srgbClr val="404040"/>
                          </a:solidFill>
                        </a:rPr>
                        <a:t>Choose Your Adventure</a:t>
                      </a:r>
                    </a:p>
                    <a:p>
                      <a:pPr lvl="0">
                        <a:buNone/>
                      </a:pPr>
                      <a:r>
                        <a:rPr lang="en-US" sz="1600" b="0">
                          <a:solidFill>
                            <a:srgbClr val="404040"/>
                          </a:solidFill>
                        </a:rPr>
                        <a:t>Programs/Events</a:t>
                      </a:r>
                    </a:p>
                  </a:txBody>
                  <a:tcPr>
                    <a:noFill/>
                  </a:tcPr>
                </a:tc>
                <a:tc>
                  <a:txBody>
                    <a:bodyPr/>
                    <a:lstStyle/>
                    <a:p>
                      <a:r>
                        <a:rPr lang="en-US" sz="1600" b="0">
                          <a:solidFill>
                            <a:srgbClr val="262626"/>
                          </a:solidFill>
                        </a:rPr>
                        <a:t>Key Initiatives</a:t>
                      </a:r>
                    </a:p>
                    <a:p>
                      <a:r>
                        <a:rPr lang="en-US" sz="1600" b="0">
                          <a:solidFill>
                            <a:srgbClr val="262626"/>
                          </a:solidFill>
                        </a:rPr>
                        <a:t>Get Involved</a:t>
                      </a:r>
                    </a:p>
                  </a:txBody>
                  <a:tcPr>
                    <a:noFill/>
                  </a:tcPr>
                </a:tc>
                <a:extLst>
                  <a:ext uri="{0D108BD9-81ED-4DB2-BD59-A6C34878D82A}">
                    <a16:rowId xmlns:a16="http://schemas.microsoft.com/office/drawing/2014/main" val="2748617070"/>
                  </a:ext>
                </a:extLst>
              </a:tr>
            </a:tbl>
          </a:graphicData>
        </a:graphic>
      </p:graphicFrame>
      <p:graphicFrame>
        <p:nvGraphicFramePr>
          <p:cNvPr id="8" name="Table 7">
            <a:extLst>
              <a:ext uri="{FF2B5EF4-FFF2-40B4-BE49-F238E27FC236}">
                <a16:creationId xmlns:a16="http://schemas.microsoft.com/office/drawing/2014/main" id="{4B29A7B6-C2BC-4E4B-BF09-53ECBA647502}"/>
              </a:ext>
            </a:extLst>
          </p:cNvPr>
          <p:cNvGraphicFramePr>
            <a:graphicFrameLocks noGrp="1"/>
          </p:cNvGraphicFramePr>
          <p:nvPr>
            <p:extLst>
              <p:ext uri="{D42A27DB-BD31-4B8C-83A1-F6EECF244321}">
                <p14:modId xmlns:p14="http://schemas.microsoft.com/office/powerpoint/2010/main" val="1187042828"/>
              </p:ext>
            </p:extLst>
          </p:nvPr>
        </p:nvGraphicFramePr>
        <p:xfrm>
          <a:off x="1511049" y="3779837"/>
          <a:ext cx="5326631" cy="1066800"/>
        </p:xfrm>
        <a:graphic>
          <a:graphicData uri="http://schemas.openxmlformats.org/drawingml/2006/table">
            <a:tbl>
              <a:tblPr firstRow="1" bandRow="1">
                <a:tableStyleId>{5C22544A-7EE6-4342-B048-85BDC9FD1C3A}</a:tableStyleId>
              </a:tblPr>
              <a:tblGrid>
                <a:gridCol w="1907582">
                  <a:extLst>
                    <a:ext uri="{9D8B030D-6E8A-4147-A177-3AD203B41FA5}">
                      <a16:colId xmlns:a16="http://schemas.microsoft.com/office/drawing/2014/main" val="2698584252"/>
                    </a:ext>
                  </a:extLst>
                </a:gridCol>
                <a:gridCol w="1611837">
                  <a:extLst>
                    <a:ext uri="{9D8B030D-6E8A-4147-A177-3AD203B41FA5}">
                      <a16:colId xmlns:a16="http://schemas.microsoft.com/office/drawing/2014/main" val="3947672977"/>
                    </a:ext>
                  </a:extLst>
                </a:gridCol>
                <a:gridCol w="1807212">
                  <a:extLst>
                    <a:ext uri="{9D8B030D-6E8A-4147-A177-3AD203B41FA5}">
                      <a16:colId xmlns:a16="http://schemas.microsoft.com/office/drawing/2014/main" val="938548185"/>
                    </a:ext>
                  </a:extLst>
                </a:gridCol>
              </a:tblGrid>
              <a:tr h="370840">
                <a:tc>
                  <a:txBody>
                    <a:bodyPr/>
                    <a:lstStyle/>
                    <a:p>
                      <a:pPr lvl="0">
                        <a:buNone/>
                      </a:pPr>
                      <a:r>
                        <a:rPr lang="en-US" sz="1600" b="0">
                          <a:solidFill>
                            <a:srgbClr val="404040"/>
                          </a:solidFill>
                        </a:rPr>
                        <a:t>Natural Areas</a:t>
                      </a:r>
                    </a:p>
                    <a:p>
                      <a:pPr lvl="0">
                        <a:buNone/>
                      </a:pPr>
                      <a:r>
                        <a:rPr lang="en-US" sz="1600" b="0">
                          <a:solidFill>
                            <a:srgbClr val="404040"/>
                          </a:solidFill>
                        </a:rPr>
                        <a:t>About Us</a:t>
                      </a:r>
                    </a:p>
                    <a:p>
                      <a:pPr lvl="0">
                        <a:buNone/>
                      </a:pPr>
                      <a:r>
                        <a:rPr lang="en-US" sz="1600" b="0">
                          <a:solidFill>
                            <a:srgbClr val="404040"/>
                          </a:solidFill>
                        </a:rPr>
                        <a:t>Calendar</a:t>
                      </a:r>
                    </a:p>
                    <a:p>
                      <a:pPr lvl="0">
                        <a:buNone/>
                      </a:pPr>
                      <a:r>
                        <a:rPr lang="en-US" sz="1600" b="0">
                          <a:solidFill>
                            <a:srgbClr val="404040"/>
                          </a:solidFill>
                        </a:rPr>
                        <a:t>News</a:t>
                      </a:r>
                    </a:p>
                  </a:txBody>
                  <a:tcPr>
                    <a:noFill/>
                  </a:tcPr>
                </a:tc>
                <a:tc>
                  <a:txBody>
                    <a:bodyPr/>
                    <a:lstStyle/>
                    <a:p>
                      <a:r>
                        <a:rPr lang="en-US" sz="1600" b="0">
                          <a:solidFill>
                            <a:srgbClr val="262626"/>
                          </a:solidFill>
                        </a:rPr>
                        <a:t>Blog</a:t>
                      </a:r>
                    </a:p>
                    <a:p>
                      <a:r>
                        <a:rPr lang="en-US" sz="1600" b="0">
                          <a:solidFill>
                            <a:srgbClr val="262626"/>
                          </a:solidFill>
                        </a:rPr>
                        <a:t>Contact</a:t>
                      </a:r>
                    </a:p>
                    <a:p>
                      <a:r>
                        <a:rPr lang="en-US" sz="1600" b="0">
                          <a:solidFill>
                            <a:srgbClr val="262626"/>
                          </a:solidFill>
                        </a:rPr>
                        <a:t>Careers</a:t>
                      </a:r>
                    </a:p>
                  </a:txBody>
                  <a:tcPr>
                    <a:noFill/>
                  </a:tcPr>
                </a:tc>
                <a:tc>
                  <a:txBody>
                    <a:bodyPr/>
                    <a:lstStyle/>
                    <a:p>
                      <a:r>
                        <a:rPr lang="en-US" sz="1600" b="0">
                          <a:solidFill>
                            <a:srgbClr val="262626"/>
                          </a:solidFill>
                        </a:rPr>
                        <a:t>Login</a:t>
                      </a:r>
                    </a:p>
                    <a:p>
                      <a:r>
                        <a:rPr lang="en-US" sz="1600" b="0">
                          <a:solidFill>
                            <a:srgbClr val="262626"/>
                          </a:solidFill>
                        </a:rPr>
                        <a:t>Donate</a:t>
                      </a:r>
                    </a:p>
                    <a:p>
                      <a:r>
                        <a:rPr lang="en-US" sz="1600" b="0">
                          <a:solidFill>
                            <a:srgbClr val="262626"/>
                          </a:solidFill>
                        </a:rPr>
                        <a:t>Membership</a:t>
                      </a:r>
                    </a:p>
                  </a:txBody>
                  <a:tcPr>
                    <a:noFill/>
                  </a:tcPr>
                </a:tc>
                <a:extLst>
                  <a:ext uri="{0D108BD9-81ED-4DB2-BD59-A6C34878D82A}">
                    <a16:rowId xmlns:a16="http://schemas.microsoft.com/office/drawing/2014/main" val="2748617070"/>
                  </a:ext>
                </a:extLst>
              </a:tr>
            </a:tbl>
          </a:graphicData>
        </a:graphic>
      </p:graphicFrame>
      <p:pic>
        <p:nvPicPr>
          <p:cNvPr id="10" name="Picture 9" descr="Graphical user interface&#10;&#10;Description automatically generated">
            <a:extLst>
              <a:ext uri="{FF2B5EF4-FFF2-40B4-BE49-F238E27FC236}">
                <a16:creationId xmlns:a16="http://schemas.microsoft.com/office/drawing/2014/main" id="{B71E8995-EE20-4584-9353-27CD48BF91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4258" y="2108201"/>
            <a:ext cx="3489324" cy="3489324"/>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64271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45D6-DFFF-47AE-9942-3E4753D365F9}"/>
              </a:ext>
            </a:extLst>
          </p:cNvPr>
          <p:cNvSpPr>
            <a:spLocks noGrp="1"/>
          </p:cNvSpPr>
          <p:nvPr>
            <p:ph type="title"/>
          </p:nvPr>
        </p:nvSpPr>
        <p:spPr/>
        <p:txBody>
          <a:bodyPr>
            <a:normAutofit/>
          </a:bodyPr>
          <a:lstStyle/>
          <a:p>
            <a:r>
              <a:rPr lang="en-US" sz="4000" dirty="0">
                <a:latin typeface="Raleway" panose="020B0503030101060003" pitchFamily="34" charset="0"/>
              </a:rPr>
              <a:t>Business Rules - Operation Functionality</a:t>
            </a:r>
          </a:p>
        </p:txBody>
      </p:sp>
      <p:sp>
        <p:nvSpPr>
          <p:cNvPr id="3" name="Content Placeholder 2">
            <a:extLst>
              <a:ext uri="{FF2B5EF4-FFF2-40B4-BE49-F238E27FC236}">
                <a16:creationId xmlns:a16="http://schemas.microsoft.com/office/drawing/2014/main" id="{AFA47DEF-CDCF-480D-8F07-8C42A5CCC415}"/>
              </a:ext>
            </a:extLst>
          </p:cNvPr>
          <p:cNvSpPr>
            <a:spLocks noGrp="1"/>
          </p:cNvSpPr>
          <p:nvPr>
            <p:ph idx="1"/>
          </p:nvPr>
        </p:nvSpPr>
        <p:spPr>
          <a:xfrm>
            <a:off x="1097280" y="2108201"/>
            <a:ext cx="10058400" cy="4262119"/>
          </a:xfrm>
        </p:spPr>
        <p:txBody>
          <a:bodyPr vert="horz" lIns="0" tIns="45720" rIns="0" bIns="45720" rtlCol="0" anchor="t">
            <a:normAutofit/>
          </a:bodyPr>
          <a:lstStyle/>
          <a:p>
            <a:pPr>
              <a:spcBef>
                <a:spcPts val="0"/>
              </a:spcBef>
              <a:spcAft>
                <a:spcPts val="0"/>
              </a:spcAft>
              <a:buClr>
                <a:srgbClr val="4472C4"/>
              </a:buClr>
            </a:pPr>
            <a:r>
              <a:rPr lang="en-US"/>
              <a:t>Interactive map of each park</a:t>
            </a:r>
          </a:p>
          <a:p>
            <a:pPr lvl="1">
              <a:spcBef>
                <a:spcPts val="0"/>
              </a:spcBef>
              <a:spcAft>
                <a:spcPts val="0"/>
              </a:spcAft>
              <a:buClr>
                <a:srgbClr val="4472C4"/>
              </a:buClr>
            </a:pPr>
            <a:r>
              <a:rPr lang="en-US"/>
              <a:t>Gives Directions</a:t>
            </a:r>
          </a:p>
          <a:p>
            <a:pPr lvl="1">
              <a:spcBef>
                <a:spcPts val="0"/>
              </a:spcBef>
              <a:spcAft>
                <a:spcPts val="0"/>
              </a:spcAft>
              <a:buClr>
                <a:srgbClr val="4472C4"/>
              </a:buClr>
            </a:pPr>
            <a:r>
              <a:rPr lang="en-US"/>
              <a:t>Is downloadable</a:t>
            </a:r>
          </a:p>
          <a:p>
            <a:pPr lvl="1">
              <a:spcBef>
                <a:spcPts val="0"/>
              </a:spcBef>
              <a:spcAft>
                <a:spcPts val="0"/>
              </a:spcAft>
              <a:buClr>
                <a:srgbClr val="4472C4"/>
              </a:buClr>
            </a:pPr>
            <a:r>
              <a:rPr lang="en-US"/>
              <a:t>Highlights:</a:t>
            </a:r>
          </a:p>
          <a:p>
            <a:pPr lvl="2">
              <a:spcBef>
                <a:spcPts val="0"/>
              </a:spcBef>
              <a:spcAft>
                <a:spcPts val="0"/>
              </a:spcAft>
              <a:buClr>
                <a:srgbClr val="4472C4"/>
              </a:buClr>
            </a:pPr>
            <a:r>
              <a:rPr lang="en-US"/>
              <a:t>Points of interest (campgrounds, trails, facilities, etc.)</a:t>
            </a:r>
          </a:p>
          <a:p>
            <a:pPr lvl="2">
              <a:spcBef>
                <a:spcPts val="0"/>
              </a:spcBef>
              <a:spcAft>
                <a:spcPts val="0"/>
              </a:spcAft>
              <a:buClr>
                <a:srgbClr val="4472C4"/>
              </a:buClr>
            </a:pPr>
            <a:r>
              <a:rPr lang="en-US"/>
              <a:t>Individual areas (Tom Wallace, Paul Yost, Horine, etc.)</a:t>
            </a:r>
          </a:p>
          <a:p>
            <a:pPr>
              <a:spcBef>
                <a:spcPts val="0"/>
              </a:spcBef>
              <a:spcAft>
                <a:spcPts val="0"/>
              </a:spcAft>
              <a:buClr>
                <a:srgbClr val="4472C4"/>
              </a:buClr>
            </a:pPr>
            <a:endParaRPr lang="en-US"/>
          </a:p>
          <a:p>
            <a:pPr>
              <a:spcBef>
                <a:spcPts val="0"/>
              </a:spcBef>
              <a:spcAft>
                <a:spcPts val="0"/>
              </a:spcAft>
              <a:buClr>
                <a:srgbClr val="4472C4"/>
              </a:buClr>
            </a:pPr>
            <a:r>
              <a:rPr lang="en-US"/>
              <a:t>eCommerce System</a:t>
            </a:r>
          </a:p>
          <a:p>
            <a:pPr lvl="1">
              <a:spcBef>
                <a:spcPts val="0"/>
              </a:spcBef>
              <a:spcAft>
                <a:spcPts val="0"/>
              </a:spcAft>
              <a:buClr>
                <a:srgbClr val="4472C4"/>
              </a:buClr>
            </a:pPr>
            <a:r>
              <a:rPr lang="en-US"/>
              <a:t>Supports refunds</a:t>
            </a:r>
          </a:p>
          <a:p>
            <a:pPr lvl="1">
              <a:spcBef>
                <a:spcPts val="0"/>
              </a:spcBef>
              <a:spcAft>
                <a:spcPts val="0"/>
              </a:spcAft>
              <a:buClr>
                <a:srgbClr val="4472C4"/>
              </a:buClr>
            </a:pPr>
            <a:r>
              <a:rPr lang="en-US"/>
              <a:t>Shows program/campsite availability</a:t>
            </a:r>
          </a:p>
          <a:p>
            <a:pPr lvl="1">
              <a:spcBef>
                <a:spcPts val="0"/>
              </a:spcBef>
              <a:spcAft>
                <a:spcPts val="0"/>
              </a:spcAft>
              <a:buClr>
                <a:srgbClr val="4472C4"/>
              </a:buClr>
            </a:pPr>
            <a:r>
              <a:rPr lang="en-US"/>
              <a:t>Customizable forms for gathering information from users</a:t>
            </a:r>
          </a:p>
          <a:p>
            <a:pPr lvl="1">
              <a:spcBef>
                <a:spcPts val="0"/>
              </a:spcBef>
              <a:spcAft>
                <a:spcPts val="0"/>
              </a:spcAft>
              <a:buClr>
                <a:srgbClr val="4472C4"/>
              </a:buClr>
            </a:pPr>
            <a:r>
              <a:rPr lang="en-US"/>
              <a:t>Automatic emailing capabilities</a:t>
            </a:r>
          </a:p>
          <a:p>
            <a:pPr lvl="1">
              <a:spcBef>
                <a:spcPts val="0"/>
              </a:spcBef>
              <a:spcAft>
                <a:spcPts val="0"/>
              </a:spcAft>
              <a:buClr>
                <a:srgbClr val="4472C4"/>
              </a:buClr>
            </a:pPr>
            <a:r>
              <a:rPr lang="en-US"/>
              <a:t>Functionality for donations, memberships, and merchandise store</a:t>
            </a:r>
          </a:p>
        </p:txBody>
      </p:sp>
      <p:sp>
        <p:nvSpPr>
          <p:cNvPr id="4" name="Date Placeholder 3">
            <a:extLst>
              <a:ext uri="{FF2B5EF4-FFF2-40B4-BE49-F238E27FC236}">
                <a16:creationId xmlns:a16="http://schemas.microsoft.com/office/drawing/2014/main" id="{C7452EC2-76AE-4D14-8343-277F483D651D}"/>
              </a:ext>
            </a:extLst>
          </p:cNvPr>
          <p:cNvSpPr>
            <a:spLocks noGrp="1"/>
          </p:cNvSpPr>
          <p:nvPr>
            <p:ph type="dt" sz="half" idx="10"/>
          </p:nvPr>
        </p:nvSpPr>
        <p:spPr/>
        <p:txBody>
          <a:bodyPr/>
          <a:lstStyle/>
          <a:p>
            <a:fld id="{70B7F2CA-ABDF-4C5D-8488-1907AD751EE4}" type="datetime1">
              <a:rPr lang="en-US" smtClean="0"/>
              <a:t>8/14/2024</a:t>
            </a:fld>
            <a:endParaRPr lang="en-US"/>
          </a:p>
        </p:txBody>
      </p:sp>
      <p:sp>
        <p:nvSpPr>
          <p:cNvPr id="5" name="Footer Placeholder 4">
            <a:extLst>
              <a:ext uri="{FF2B5EF4-FFF2-40B4-BE49-F238E27FC236}">
                <a16:creationId xmlns:a16="http://schemas.microsoft.com/office/drawing/2014/main" id="{1AF327F2-A0CA-4832-B623-294A3C3022F4}"/>
              </a:ext>
            </a:extLst>
          </p:cNvPr>
          <p:cNvSpPr>
            <a:spLocks noGrp="1"/>
          </p:cNvSpPr>
          <p:nvPr>
            <p:ph type="ftr" sz="quarter" idx="11"/>
          </p:nvPr>
        </p:nvSpPr>
        <p:spPr/>
        <p:txBody>
          <a:bodyPr/>
          <a:lstStyle/>
          <a:p>
            <a:r>
              <a:rPr lang="en-US" dirty="0"/>
              <a:t>Demo</a:t>
            </a:r>
          </a:p>
        </p:txBody>
      </p:sp>
      <p:sp>
        <p:nvSpPr>
          <p:cNvPr id="6" name="Slide Number Placeholder 5">
            <a:extLst>
              <a:ext uri="{FF2B5EF4-FFF2-40B4-BE49-F238E27FC236}">
                <a16:creationId xmlns:a16="http://schemas.microsoft.com/office/drawing/2014/main" id="{F33DC622-3BE7-4C17-B7F1-CDECAED66949}"/>
              </a:ext>
            </a:extLst>
          </p:cNvPr>
          <p:cNvSpPr>
            <a:spLocks noGrp="1"/>
          </p:cNvSpPr>
          <p:nvPr>
            <p:ph type="sldNum" sz="quarter" idx="12"/>
          </p:nvPr>
        </p:nvSpPr>
        <p:spPr/>
        <p:txBody>
          <a:bodyPr/>
          <a:lstStyle/>
          <a:p>
            <a:fld id="{3A98EE3D-8CD1-4C3F-BD1C-C98C9596463C}" type="slidenum">
              <a:rPr lang="en-US" smtClean="0"/>
              <a:t>9</a:t>
            </a:fld>
            <a:endParaRPr lang="en-US"/>
          </a:p>
        </p:txBody>
      </p:sp>
      <p:pic>
        <p:nvPicPr>
          <p:cNvPr id="8" name="Picture 7" descr="Pins in a map">
            <a:extLst>
              <a:ext uri="{FF2B5EF4-FFF2-40B4-BE49-F238E27FC236}">
                <a16:creationId xmlns:a16="http://schemas.microsoft.com/office/drawing/2014/main" id="{8B60FF0A-848D-4D84-9DBB-9BA6B933F5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180" y="2108201"/>
            <a:ext cx="3925540" cy="26163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46818472"/>
      </p:ext>
    </p:extLst>
  </p:cSld>
  <p:clrMapOvr>
    <a:masterClrMapping/>
  </p:clrMapOvr>
</p:sld>
</file>

<file path=ppt/theme/theme1.xml><?xml version="1.0" encoding="utf-8"?>
<a:theme xmlns:a="http://schemas.openxmlformats.org/drawingml/2006/main" name="RetrospectVTI">
  <a:themeElements>
    <a:clrScheme name="Office">
      <a:dk1>
        <a:srgbClr val="000000"/>
      </a:dk1>
      <a:lt1>
        <a:srgbClr val="FFFFFF"/>
      </a:lt1>
      <a:dk2>
        <a:srgbClr val="1D242E"/>
      </a:dk2>
      <a:lt2>
        <a:srgbClr val="F2F1F1"/>
      </a:lt2>
      <a:accent1>
        <a:srgbClr val="4472C4"/>
      </a:accent1>
      <a:accent2>
        <a:srgbClr val="ED7D31"/>
      </a:accent2>
      <a:accent3>
        <a:srgbClr val="A3A3A3"/>
      </a:accent3>
      <a:accent4>
        <a:srgbClr val="CF9B00"/>
      </a:accent4>
      <a:accent5>
        <a:srgbClr val="5B9BD5"/>
      </a:accent5>
      <a:accent6>
        <a:srgbClr val="70AD47"/>
      </a:accent6>
      <a:hlink>
        <a:srgbClr val="D26012"/>
      </a:hlink>
      <a:folHlink>
        <a:srgbClr val="9A5879"/>
      </a:folHlink>
    </a:clrScheme>
    <a:fontScheme name="Retrospect">
      <a:majorFont>
        <a:latin typeface="Georgia Pro Cond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Speak Pro"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256A44B1838F745AF57FC46A98C11BB" ma:contentTypeVersion="9" ma:contentTypeDescription="Create a new document." ma:contentTypeScope="" ma:versionID="6189e81e4cd13555f6c2bb11efea5637">
  <xsd:schema xmlns:xsd="http://www.w3.org/2001/XMLSchema" xmlns:xs="http://www.w3.org/2001/XMLSchema" xmlns:p="http://schemas.microsoft.com/office/2006/metadata/properties" xmlns:ns2="66f42e36-0e09-4b2a-81ab-b646902dc8ec" targetNamespace="http://schemas.microsoft.com/office/2006/metadata/properties" ma:root="true" ma:fieldsID="0be18731387bd5b0c3a6c2b237de76c6" ns2:_="">
    <xsd:import namespace="66f42e36-0e09-4b2a-81ab-b646902dc8e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f42e36-0e09-4b2a-81ab-b646902dc8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1A7C2A1-BEFA-42A9-BFCD-84502B3E5E83}">
  <ds:schemaRefs>
    <ds:schemaRef ds:uri="66f42e36-0e09-4b2a-81ab-b646902dc8e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3400B43-B0B8-4708-95FC-88C2A564446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CCC24D9-3368-4621-83F4-7ECADE04B26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342</TotalTime>
  <Words>2550</Words>
  <Application>Microsoft Office PowerPoint</Application>
  <PresentationFormat>Widescreen</PresentationFormat>
  <Paragraphs>489</Paragraphs>
  <Slides>38</Slides>
  <Notes>34</Notes>
  <HiddenSlides>16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Georgia Pro Cond Light</vt:lpstr>
      <vt:lpstr>Pokemon Solid</vt:lpstr>
      <vt:lpstr>Raleway</vt:lpstr>
      <vt:lpstr>Raleway Medium</vt:lpstr>
      <vt:lpstr>Segoe UI</vt:lpstr>
      <vt:lpstr>Speak Pro</vt:lpstr>
      <vt:lpstr>RetrospectVTI</vt:lpstr>
      <vt:lpstr>Project Demo</vt:lpstr>
      <vt:lpstr>Team Roles &amp; Responsibilities</vt:lpstr>
      <vt:lpstr>About Wilderness Louisville </vt:lpstr>
      <vt:lpstr>Project Purpose</vt:lpstr>
      <vt:lpstr>Planning Phase</vt:lpstr>
      <vt:lpstr>Project Summary &amp; Scope</vt:lpstr>
      <vt:lpstr>Obtaining the Business Rules</vt:lpstr>
      <vt:lpstr>Business Rules - Operation Navigation</vt:lpstr>
      <vt:lpstr>Business Rules - Operation Functionality</vt:lpstr>
      <vt:lpstr>Business Rules - Operation Functionality</vt:lpstr>
      <vt:lpstr>Technology Used</vt:lpstr>
      <vt:lpstr>Design Phase</vt:lpstr>
      <vt:lpstr>PowerPoint Presentation</vt:lpstr>
      <vt:lpstr>PowerPoint Presentation</vt:lpstr>
      <vt:lpstr>Development Phase</vt:lpstr>
      <vt:lpstr>PowerPoint Presentation</vt:lpstr>
      <vt:lpstr>Testing Phase</vt:lpstr>
      <vt:lpstr>Testing &amp; Results</vt:lpstr>
      <vt:lpstr>Live Demo</vt:lpstr>
      <vt:lpstr>Landing Page</vt:lpstr>
      <vt:lpstr>Landing Page</vt:lpstr>
      <vt:lpstr>Main Navigation</vt:lpstr>
      <vt:lpstr>Each Park Page</vt:lpstr>
      <vt:lpstr>Adventure Pages</vt:lpstr>
      <vt:lpstr>Events</vt:lpstr>
      <vt:lpstr>Facility &amp; Campsite Rentals</vt:lpstr>
      <vt:lpstr>Articles</vt:lpstr>
      <vt:lpstr>Store</vt:lpstr>
      <vt:lpstr>Donate</vt:lpstr>
      <vt:lpstr>Become a Member</vt:lpstr>
      <vt:lpstr>Account</vt:lpstr>
      <vt:lpstr>Volunteer &amp; Careers</vt:lpstr>
      <vt:lpstr>A Quick Look at the backend</vt:lpstr>
      <vt:lpstr>Skipping Initiatives, About Us and Contact Us</vt:lpstr>
      <vt:lpstr>One last thing</vt:lpstr>
      <vt:lpstr>Introduced to the team and client Covered the 4 phases of the project Went into a live demo showing:  </vt:lpstr>
      <vt:lpstr>Any Questions?</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1</dc:title>
  <dc:creator>Abell,Cameron Patrick</dc:creator>
  <cp:lastModifiedBy>Michael Ly</cp:lastModifiedBy>
  <cp:revision>4</cp:revision>
  <dcterms:created xsi:type="dcterms:W3CDTF">2021-02-16T01:42:08Z</dcterms:created>
  <dcterms:modified xsi:type="dcterms:W3CDTF">2024-08-14T20:15:25Z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0x010100F256A44B1838F745AF57FC46A98C11BB</vt:lpwstr>
  </property>
</Properties>
</file>